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8" r:id="rId3"/>
    <p:sldId id="256" r:id="rId4"/>
    <p:sldId id="259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CF0E"/>
    <a:srgbClr val="FE5095"/>
    <a:srgbClr val="FC6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41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5CF36-56B5-430F-9CF5-757290B845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CBAC52-6A93-45BB-A69D-1237A1035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5552-E5AA-4467-BA21-31C4D1EB6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3/7/2026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F3B7D-324A-4B20-AF00-7CC0C7AA6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D9CE4-7EC2-4284-906C-24B312C3D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3740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C6C94-265C-456A-9DF5-AA02B6575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708303-51CA-4E10-A7BB-E774B3EB24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CEF79B-D28B-4AF5-843D-9CCC19F3A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3/7/2026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9733C-FB25-4B92-8CE3-E2A8CC13D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40A15-FA5C-4CAF-A8AC-237E4DBE2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6166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D7BD53-CBCA-4EB7-9221-3BCEC8909A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7D1FE9-7FF0-4952-9186-5C5D21B42F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96579-EFB1-43B3-9D32-55E946A4D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3/7/2026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7672A-741E-4325-B325-E8FDB403D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BA40D-9786-42DC-91D6-96A4143B2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0842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BD71F-DC04-4DBE-B2F6-5AE600EF6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453DEA-0D53-4454-8D65-6ED8528885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E1B2D-F2FD-42FF-8C3E-00CED671A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3/7/2026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AF835-1108-4520-9AE7-B18D12A7B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457B28-799F-4181-B9DB-C9FEA64F3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35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7112D-2002-4FA3-A1F4-ED2488ECA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E6F617-3C48-4FE9-A541-B53F221A8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CB00AC-EBE8-40AE-88B8-4B5C58BAA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3/7/2026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29EC4-1617-4223-B893-CEFF2FE5B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7377CB-7309-4FC3-A50D-63C7A7283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7422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05433-0BB0-42E3-BF23-57EFFC0F3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DC4D4-C26E-427B-90ED-1DC03CFCF8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BE8BEF-4681-4A87-955C-23A2ED52D3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5215BE-EB4F-4F5B-9620-8CEEEF701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3/7/2026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78B961-6FF8-4806-93BC-950C90948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A19AC4-BF0C-4A66-A26E-CA2452B50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7206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8EE19-89ED-4FC0-9609-0C318117D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076C92-CFD1-4E96-8BF8-A67B28DC8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4D1411-5C06-4344-BD1B-5392462DE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B175BD-C4CE-4DE5-BB1D-45B817724D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D2A0FF-1F2D-49F0-BB09-A860A3B602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933939-75F6-4980-AD77-1BC546236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3/7/2026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BF3AEF-09E0-47B4-ACB3-1F8D9F1C0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5E883E-AAF6-40B6-8E35-0A4D6338C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35620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A4626-DB07-4803-AFD2-83DA79312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3130B-282E-49D5-9B45-927D4D91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3/7/2026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21F6A8-9B2C-4442-AAB4-02FADB700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C5255C-FB4F-4640-8B47-0081EF3F5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1875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1E47F3-90B4-4F68-95AB-185EBE0A3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3/7/2026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258359-B262-4543-8A72-B9E3575B0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8D2DF-E046-4866-BE8F-9ED83354F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6369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C6C3E-B94C-44CC-A0A5-8CFE414CF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3E8459-4E47-4F61-9346-180AFE92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6338E1-5907-4D32-9C9F-592277BD57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B7525E-0B99-4E7C-B9D3-E2533596D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3/7/2026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AF7908-7B06-4C90-B18C-89531E459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4081EF-C149-4C7B-AC1E-219A94368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65890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EF191-19FA-4EBE-9067-A8CBAB1EF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DCD146-D77B-48C5-BF9A-AB1F7CB817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85D3D9-F928-4FCF-9815-A04687FCC4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CF64A4-168A-428C-8776-927A80E9A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3/7/2026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FEF1B0-96CF-467C-890B-86041B6CC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3F7A93-7057-458E-B6A3-196960AD4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9372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rgbClr val="FE5095"/>
          </a:fgClr>
          <a:bgClr>
            <a:srgbClr val="FC609D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811A04-9306-441D-B94F-ABD27E9E5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0B7275-E93B-45A9-B687-21900AF6A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9C7A6-864E-486F-B938-6D60CFDF48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8A6E3-877D-4536-9583-A9EE8B3D5FC4}" type="datetimeFigureOut">
              <a:rPr lang="en-AU" smtClean="0"/>
              <a:t>3/7/2026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D26B1-CBFB-4453-A9E0-9FF5D1BDE8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D1DF4-3F45-4E35-94DD-2D828E0BD6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082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644120" y="1391696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/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BAD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329909" y="2961356"/>
            <a:ext cx="5505971" cy="1569660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en-AU" sz="20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Nana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7A64C6-797F-4BE5-9086-F91B5C81F73A}"/>
              </a:ext>
            </a:extLst>
          </p:cNvPr>
          <p:cNvSpPr txBox="1"/>
          <p:nvPr/>
        </p:nvSpPr>
        <p:spPr>
          <a:xfrm>
            <a:off x="6130350" y="4613529"/>
            <a:ext cx="406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By Sophy Henn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4318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14-51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96124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14-51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3915449"/>
            <a:ext cx="1686560" cy="2312630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49467" y="2689975"/>
            <a:ext cx="82743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Describe your nana. Is your nana like any of Jeanie’s nanas? </a:t>
            </a:r>
          </a:p>
          <a:p>
            <a:endParaRPr lang="en-AU" sz="3600" dirty="0">
              <a:latin typeface="Century Gothic" panose="020B0502020202020204" pitchFamily="34" charset="0"/>
              <a:ea typeface="Smoothie Shoppe" pitchFamily="2" charset="-128"/>
              <a:cs typeface="Smoothie Shoppe" pitchFamily="2" charset="-128"/>
            </a:endParaRPr>
          </a:p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		Why do you think Bad Nana 		 is called ‘Bad Nana’? </a:t>
            </a:r>
          </a:p>
        </p:txBody>
      </p:sp>
    </p:spTree>
    <p:extLst>
      <p:ext uri="{BB962C8B-B14F-4D97-AF65-F5344CB8AC3E}">
        <p14:creationId xmlns:p14="http://schemas.microsoft.com/office/powerpoint/2010/main" val="39053483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52-63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6896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52-63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4084319"/>
            <a:ext cx="1686560" cy="2143759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49467" y="2689975"/>
            <a:ext cx="8248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entury Gothic" panose="020B0502020202020204" pitchFamily="34" charset="0"/>
              </a:rPr>
              <a:t>What plan is Bad Nana coming up with to bring cheer back to the park?</a:t>
            </a:r>
            <a:endParaRPr lang="en-AU" sz="3600" dirty="0">
              <a:latin typeface="Century Gothic" panose="020B0502020202020204" pitchFamily="34" charset="0"/>
              <a:ea typeface="Smoothie Shoppe" pitchFamily="2" charset="-128"/>
              <a:cs typeface="Smoothie Shoppe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5180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64-82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85400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64-82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3915449"/>
            <a:ext cx="1686560" cy="2312630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49466" y="2689975"/>
            <a:ext cx="90068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Why did Bad Nana want to fix the cheer in the park?</a:t>
            </a:r>
          </a:p>
          <a:p>
            <a:endParaRPr lang="en-AU" sz="3600" dirty="0">
              <a:latin typeface="Century Gothic" panose="020B0502020202020204" pitchFamily="34" charset="0"/>
              <a:ea typeface="Smoothie Shoppe" pitchFamily="2" charset="-128"/>
              <a:cs typeface="Smoothie Shoppe" pitchFamily="2" charset="-128"/>
            </a:endParaRPr>
          </a:p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		How did Bad Nana get the 			park back to being fun? </a:t>
            </a:r>
          </a:p>
        </p:txBody>
      </p:sp>
    </p:spTree>
    <p:extLst>
      <p:ext uri="{BB962C8B-B14F-4D97-AF65-F5344CB8AC3E}">
        <p14:creationId xmlns:p14="http://schemas.microsoft.com/office/powerpoint/2010/main" val="3022142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84-98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2221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84-98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4340245"/>
            <a:ext cx="1686560" cy="1887833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49467" y="2689975"/>
            <a:ext cx="8248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Why is Jeanie worried about Bad Nana coming on the school excursion to the museum?</a:t>
            </a:r>
          </a:p>
        </p:txBody>
      </p:sp>
    </p:spTree>
    <p:extLst>
      <p:ext uri="{BB962C8B-B14F-4D97-AF65-F5344CB8AC3E}">
        <p14:creationId xmlns:p14="http://schemas.microsoft.com/office/powerpoint/2010/main" val="3160039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99-121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9697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99-121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3915449"/>
            <a:ext cx="1686560" cy="2312630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49466" y="2689975"/>
            <a:ext cx="90068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Why does Bad Nana keep turning a </a:t>
            </a:r>
            <a:r>
              <a:rPr lang="en-AU" sz="3600" dirty="0" err="1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purpley</a:t>
            </a:r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 red colour? </a:t>
            </a:r>
          </a:p>
          <a:p>
            <a:endParaRPr lang="en-AU" sz="3600" dirty="0">
              <a:latin typeface="Century Gothic" panose="020B0502020202020204" pitchFamily="34" charset="0"/>
              <a:ea typeface="Smoothie Shoppe" pitchFamily="2" charset="-128"/>
              <a:cs typeface="Smoothie Shoppe" pitchFamily="2" charset="-128"/>
            </a:endParaRPr>
          </a:p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		Why is the excursion not 				enjoyable? </a:t>
            </a:r>
          </a:p>
        </p:txBody>
      </p:sp>
    </p:spTree>
    <p:extLst>
      <p:ext uri="{BB962C8B-B14F-4D97-AF65-F5344CB8AC3E}">
        <p14:creationId xmlns:p14="http://schemas.microsoft.com/office/powerpoint/2010/main" val="1736811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C38EC8-1987-4695-B461-78CA25993667}"/>
              </a:ext>
            </a:extLst>
          </p:cNvPr>
          <p:cNvSpPr txBox="1"/>
          <p:nvPr/>
        </p:nvSpPr>
        <p:spPr>
          <a:xfrm>
            <a:off x="1852645" y="903543"/>
            <a:ext cx="848671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>
                <a:latin typeface="Candara" panose="020E0502030303020204" pitchFamily="34" charset="0"/>
              </a:rPr>
              <a:t>For the premium presentation to display correctly and maintain the intended formatting/layout, please install the following fonts before opening the presentation. Without these fonts, some text may appear misaligned or not fit properly within the slides:</a:t>
            </a:r>
          </a:p>
          <a:p>
            <a:pPr algn="ctr"/>
            <a:endParaRPr lang="en-AU" sz="6000" dirty="0">
              <a:latin typeface="Candara" panose="020E05020303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800" dirty="0">
                <a:latin typeface="Candara" panose="020E0502030303020204" pitchFamily="34" charset="0"/>
              </a:rPr>
              <a:t>https://www.dafont.com/smoothie-shoppe.font</a:t>
            </a:r>
          </a:p>
        </p:txBody>
      </p:sp>
    </p:spTree>
    <p:extLst>
      <p:ext uri="{BB962C8B-B14F-4D97-AF65-F5344CB8AC3E}">
        <p14:creationId xmlns:p14="http://schemas.microsoft.com/office/powerpoint/2010/main" val="857471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938275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2650176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122-149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4459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122-149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3163148"/>
            <a:ext cx="2235200" cy="3064931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9741499" y="3816070"/>
            <a:ext cx="1901861" cy="241200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49466" y="2689975"/>
            <a:ext cx="9006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No Questions</a:t>
            </a:r>
          </a:p>
        </p:txBody>
      </p:sp>
    </p:spTree>
    <p:extLst>
      <p:ext uri="{BB962C8B-B14F-4D97-AF65-F5344CB8AC3E}">
        <p14:creationId xmlns:p14="http://schemas.microsoft.com/office/powerpoint/2010/main" val="697335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90284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610605" y="1732460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/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Front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296394" y="3302120"/>
            <a:ext cx="5505971" cy="1569660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en-AU" sz="20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Cover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8063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5011541" y="1208816"/>
            <a:ext cx="607567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0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Analyse the front cover; what do you wonder/think about this story?  </a:t>
            </a:r>
          </a:p>
          <a:p>
            <a:pPr algn="ctr"/>
            <a:endParaRPr lang="en-AU" sz="1400" dirty="0">
              <a:latin typeface="Century Gothic" panose="020B0502020202020204" pitchFamily="34" charset="0"/>
              <a:ea typeface="Smoothie Shoppe" pitchFamily="2" charset="-128"/>
              <a:cs typeface="Smoothie Shoppe" pitchFamily="2" charset="-128"/>
            </a:endParaRPr>
          </a:p>
          <a:p>
            <a:pPr algn="ctr"/>
            <a:r>
              <a:rPr lang="en-AU" sz="40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What do you think the plot of the story </a:t>
            </a:r>
          </a:p>
          <a:p>
            <a:pPr algn="ctr"/>
            <a:r>
              <a:rPr lang="en-AU" sz="40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will be?</a:t>
            </a:r>
          </a:p>
        </p:txBody>
      </p:sp>
    </p:spTree>
    <p:extLst>
      <p:ext uri="{BB962C8B-B14F-4D97-AF65-F5344CB8AC3E}">
        <p14:creationId xmlns:p14="http://schemas.microsoft.com/office/powerpoint/2010/main" val="316753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610605" y="1732460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/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First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302120"/>
            <a:ext cx="5505971" cy="1569660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en-AU" sz="20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Sentence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6451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2029341" y="1157369"/>
            <a:ext cx="8727439" cy="2800767"/>
          </a:xfrm>
          <a:prstGeom prst="rect">
            <a:avLst/>
          </a:prstGeom>
          <a:noFill/>
          <a:effectLst>
            <a:glow rad="139700">
              <a:srgbClr val="03CF0E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AU" sz="8800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Hello, my name is Jeanie…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2550161"/>
            <a:ext cx="2682240" cy="367791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9453641" y="3450999"/>
            <a:ext cx="2189719" cy="2777079"/>
          </a:xfrm>
          <a:prstGeom prst="rect">
            <a:avLst/>
          </a:prstGeom>
          <a:ln w="79375"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79441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Hello, my name is Jeanie…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3915449"/>
            <a:ext cx="1686560" cy="2312630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24082" y="2694108"/>
            <a:ext cx="92964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Hello, my name is Jeanie, and…</a:t>
            </a:r>
          </a:p>
          <a:p>
            <a:endParaRPr lang="en-AU" dirty="0">
              <a:latin typeface="Century Gothic" panose="020B0502020202020204" pitchFamily="34" charset="0"/>
              <a:ea typeface="Smoothie Shoppe" pitchFamily="2" charset="-128"/>
              <a:cs typeface="Smoothie Shoppe" pitchFamily="2" charset="-128"/>
            </a:endParaRPr>
          </a:p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Hello, my name is Jeanie, but…</a:t>
            </a:r>
          </a:p>
        </p:txBody>
      </p:sp>
    </p:spTree>
    <p:extLst>
      <p:ext uri="{BB962C8B-B14F-4D97-AF65-F5344CB8AC3E}">
        <p14:creationId xmlns:p14="http://schemas.microsoft.com/office/powerpoint/2010/main" val="382252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1-13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49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1-13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3915449"/>
            <a:ext cx="1686560" cy="2312630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24082" y="3072033"/>
            <a:ext cx="8274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What do we know about Jeanie? </a:t>
            </a:r>
          </a:p>
        </p:txBody>
      </p:sp>
    </p:spTree>
    <p:extLst>
      <p:ext uri="{BB962C8B-B14F-4D97-AF65-F5344CB8AC3E}">
        <p14:creationId xmlns:p14="http://schemas.microsoft.com/office/powerpoint/2010/main" val="13108179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306</Words>
  <Application>Microsoft Macintosh PowerPoint</Application>
  <PresentationFormat>Widescreen</PresentationFormat>
  <Paragraphs>61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Calibri Light</vt:lpstr>
      <vt:lpstr>Candara</vt:lpstr>
      <vt:lpstr>Century Gothic</vt:lpstr>
      <vt:lpstr>Grenoble Heavy SF</vt:lpstr>
      <vt:lpstr>Smoothie Shoppe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Jamie Pistrin</dc:creator>
  <cp:lastModifiedBy>Andrew Jennings</cp:lastModifiedBy>
  <cp:revision>8</cp:revision>
  <dcterms:created xsi:type="dcterms:W3CDTF">2022-12-13T22:34:20Z</dcterms:created>
  <dcterms:modified xsi:type="dcterms:W3CDTF">2026-07-03T10:40:44Z</dcterms:modified>
</cp:coreProperties>
</file>