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27"/>
  </p:notesMasterIdLst>
  <p:sldIdLst>
    <p:sldId id="256" r:id="rId2"/>
    <p:sldId id="257" r:id="rId3"/>
    <p:sldId id="282" r:id="rId4"/>
    <p:sldId id="281" r:id="rId5"/>
    <p:sldId id="528" r:id="rId6"/>
    <p:sldId id="529" r:id="rId7"/>
    <p:sldId id="530" r:id="rId8"/>
    <p:sldId id="275" r:id="rId9"/>
    <p:sldId id="531" r:id="rId10"/>
    <p:sldId id="532" r:id="rId11"/>
    <p:sldId id="533" r:id="rId12"/>
    <p:sldId id="534" r:id="rId13"/>
    <p:sldId id="535" r:id="rId14"/>
    <p:sldId id="536" r:id="rId15"/>
    <p:sldId id="537" r:id="rId16"/>
    <p:sldId id="291" r:id="rId17"/>
    <p:sldId id="538" r:id="rId18"/>
    <p:sldId id="292" r:id="rId19"/>
    <p:sldId id="293" r:id="rId20"/>
    <p:sldId id="284" r:id="rId21"/>
    <p:sldId id="294" r:id="rId22"/>
    <p:sldId id="285" r:id="rId23"/>
    <p:sldId id="286" r:id="rId24"/>
    <p:sldId id="287" r:id="rId25"/>
    <p:sldId id="539" r:id="rId26"/>
  </p:sldIdLst>
  <p:sldSz cx="13004800" cy="97536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1pPr>
    <a:lvl2pPr marL="0" marR="0" indent="228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2pPr>
    <a:lvl3pPr marL="0" marR="0" indent="457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3pPr>
    <a:lvl4pPr marL="0" marR="0" indent="685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4pPr>
    <a:lvl5pPr marL="0" marR="0" indent="9144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5pPr>
    <a:lvl6pPr marL="0" marR="0" indent="11430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6pPr>
    <a:lvl7pPr marL="0" marR="0" indent="13716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7pPr>
    <a:lvl8pPr marL="0" marR="0" indent="16002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8pPr>
    <a:lvl9pPr marL="0" marR="0" indent="182880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365C0"/>
    <a:srgbClr val="00AEEE"/>
    <a:srgbClr val="C92405"/>
    <a:srgbClr val="DD2909"/>
    <a:srgbClr val="37D2EA"/>
    <a:srgbClr val="38E1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Ref idx="minor">
          <a:srgbClr val="000000"/>
        </a:fontRef>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98CCE"/>
          </a:solidFill>
        </a:fill>
      </a:tcStyle>
    </a:firstCol>
    <a:lastRow>
      <a:tcTxStyle b="off" i="off">
        <a:fontRef idx="minor">
          <a:srgbClr val="000000"/>
        </a:fontRef>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Helvetica"/>
          <a:ea typeface="Helvetica"/>
          <a:cs typeface="Helvetica"/>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Row>
  </a:tblStyle>
  <a:tblStyle styleId="{C7B018BB-80A7-4F77-B60F-C8B233D01FF8}" styleName="">
    <a:tblBg/>
    <a:wholeTbl>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12700" cap="flat">
              <a:solidFill>
                <a:srgbClr val="B8B8B8"/>
              </a:solidFill>
              <a:prstDash val="solid"/>
              <a:miter lim="400000"/>
            </a:ln>
          </a:top>
          <a:bottom>
            <a:ln w="12700" cap="flat">
              <a:solidFill>
                <a:srgbClr val="B8B8B8"/>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wholeTbl>
    <a:band2H>
      <a:tcTxStyle/>
      <a:tcStyle>
        <a:tcBdr/>
        <a:fill>
          <a:solidFill>
            <a:srgbClr val="E1E0DA"/>
          </a:solidFill>
        </a:fill>
      </a:tcStyle>
    </a:band2H>
    <a:firstCol>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rgbClr val="5AC831"/>
          </a:solidFill>
        </a:fill>
      </a:tcStyle>
    </a:firstCol>
    <a:lastRow>
      <a:tcTxStyle b="off" i="off">
        <a:fontRef idx="minor">
          <a:srgbClr val="000000"/>
        </a:fontRef>
        <a:srgbClr val="000000"/>
      </a:tcTxStyle>
      <a:tcStyle>
        <a:tcBdr>
          <a:left>
            <a:ln w="12700" cap="flat">
              <a:solidFill>
                <a:srgbClr val="B8B8B8"/>
              </a:solidFill>
              <a:prstDash val="solid"/>
              <a:miter lim="400000"/>
            </a:ln>
          </a:left>
          <a:right>
            <a:ln w="12700" cap="flat">
              <a:solidFill>
                <a:srgbClr val="B8B8B8"/>
              </a:solidFill>
              <a:prstDash val="solid"/>
              <a:miter lim="400000"/>
            </a:ln>
          </a:right>
          <a:top>
            <a:ln w="25400" cap="flat">
              <a:solidFill>
                <a:srgbClr val="606060"/>
              </a:solidFill>
              <a:prstDash val="solid"/>
              <a:miter lim="400000"/>
            </a:ln>
          </a:top>
          <a:bottom>
            <a:ln w="12700" cap="flat">
              <a:solidFill>
                <a:srgbClr val="606060"/>
              </a:solidFill>
              <a:prstDash val="solid"/>
              <a:miter lim="400000"/>
            </a:ln>
          </a:bottom>
          <a:insideH>
            <a:ln w="12700" cap="flat">
              <a:solidFill>
                <a:srgbClr val="B8B8B8"/>
              </a:solidFill>
              <a:prstDash val="solid"/>
              <a:miter lim="400000"/>
            </a:ln>
          </a:insideH>
          <a:insideV>
            <a:ln w="12700" cap="flat">
              <a:solidFill>
                <a:srgbClr val="B8B8B8"/>
              </a:solidFill>
              <a:prstDash val="solid"/>
              <a:miter lim="400000"/>
            </a:ln>
          </a:insideV>
        </a:tcBdr>
        <a:fill>
          <a:solidFill>
            <a:srgbClr val="EBEBEB"/>
          </a:solidFill>
        </a:fill>
      </a:tcStyle>
    </a:lastRow>
    <a:firstRow>
      <a:tcTxStyle b="on" i="off">
        <a:font>
          <a:latin typeface="Helvetica"/>
          <a:ea typeface="Helvetica"/>
          <a:cs typeface="Helvetica"/>
        </a:font>
        <a:srgbClr val="FFFFFF"/>
      </a:tcTxStyle>
      <a:tcStyle>
        <a:tcBdr>
          <a:left>
            <a:ln w="12700" cap="flat">
              <a:solidFill>
                <a:srgbClr val="606060"/>
              </a:solidFill>
              <a:prstDash val="solid"/>
              <a:miter lim="400000"/>
            </a:ln>
          </a:left>
          <a:right>
            <a:ln w="12700" cap="flat">
              <a:solidFill>
                <a:srgbClr val="606060"/>
              </a:solidFill>
              <a:prstDash val="solid"/>
              <a:miter lim="400000"/>
            </a:ln>
          </a:right>
          <a:top>
            <a:ln w="12700" cap="flat">
              <a:solidFill>
                <a:srgbClr val="606060"/>
              </a:solidFill>
              <a:prstDash val="solid"/>
              <a:miter lim="400000"/>
            </a:ln>
          </a:top>
          <a:bottom>
            <a:ln w="12700" cap="flat">
              <a:solidFill>
                <a:srgbClr val="606060"/>
              </a:solidFill>
              <a:prstDash val="solid"/>
              <a:miter lim="400000"/>
            </a:ln>
          </a:bottom>
          <a:insideH>
            <a:ln w="12700" cap="flat">
              <a:solidFill>
                <a:srgbClr val="606060"/>
              </a:solidFill>
              <a:prstDash val="solid"/>
              <a:miter lim="400000"/>
            </a:ln>
          </a:insideH>
          <a:insideV>
            <a:ln w="12700" cap="flat">
              <a:solidFill>
                <a:srgbClr val="606060"/>
              </a:solidFill>
              <a:prstDash val="solid"/>
              <a:miter lim="400000"/>
            </a:ln>
          </a:insideV>
        </a:tcBdr>
        <a:fill>
          <a:solidFill>
            <a:schemeClr val="accent2"/>
          </a:solidFill>
        </a:fill>
      </a:tcStyle>
    </a:firstRow>
  </a:tblStyle>
  <a:tblStyle styleId="{EEE7283C-3CF3-47DC-8721-378D4A62B228}" styleName="">
    <a:tblBg/>
    <a:wholeTbl>
      <a:tcTxStyle b="off" i="off">
        <a:fontRef idx="minor">
          <a:srgbClr val="000000"/>
        </a:fontRef>
        <a:srgbClr val="000000"/>
      </a:tcTxStyle>
      <a:tcStyle>
        <a:tcBdr>
          <a:left>
            <a:ln w="12700" cap="flat">
              <a:solidFill>
                <a:srgbClr val="5D5D5D"/>
              </a:solidFill>
              <a:custDash>
                <a:ds d="200000" sp="200000"/>
              </a:custDash>
              <a:miter lim="400000"/>
            </a:ln>
          </a:left>
          <a:right>
            <a:ln w="12700" cap="flat">
              <a:solidFill>
                <a:srgbClr val="5D5D5D"/>
              </a:solidFill>
              <a:custDash>
                <a:ds d="200000" sp="200000"/>
              </a:custDash>
              <a:miter lim="400000"/>
            </a:ln>
          </a:right>
          <a:top>
            <a:ln w="12700" cap="flat">
              <a:solidFill>
                <a:srgbClr val="5D5D5D"/>
              </a:solidFill>
              <a:custDash>
                <a:ds d="200000" sp="200000"/>
              </a:custDash>
              <a:miter lim="400000"/>
            </a:ln>
          </a:top>
          <a:bottom>
            <a:ln w="12700" cap="flat">
              <a:solidFill>
                <a:srgbClr val="5D5D5D"/>
              </a:solidFill>
              <a:custDash>
                <a:ds d="200000" sp="200000"/>
              </a:custDash>
              <a:miter lim="400000"/>
            </a:ln>
          </a:bottom>
          <a:insideH>
            <a:ln w="12700" cap="flat">
              <a:solidFill>
                <a:srgbClr val="5D5D5D"/>
              </a:solidFill>
              <a:custDash>
                <a:ds d="200000" sp="200000"/>
              </a:custDash>
              <a:miter lim="400000"/>
            </a:ln>
          </a:insideH>
          <a:insideV>
            <a:ln w="12700" cap="flat">
              <a:solidFill>
                <a:srgbClr val="5D5D5D"/>
              </a:solidFill>
              <a:custDash>
                <a:ds d="200000" sp="200000"/>
              </a:custDash>
              <a:miter lim="400000"/>
            </a:ln>
          </a:insideV>
        </a:tcBdr>
        <a:fill>
          <a:solidFill>
            <a:srgbClr val="E6E3D7"/>
          </a:solidFill>
        </a:fill>
      </a:tcStyle>
    </a:wholeTbl>
    <a:band2H>
      <a:tcTxStyle/>
      <a:tcStyle>
        <a:tcBdr/>
        <a:fill>
          <a:solidFill>
            <a:srgbClr val="C3C2C2"/>
          </a:solidFill>
        </a:fill>
      </a:tcStyle>
    </a:band2H>
    <a:firstCol>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09C99"/>
          </a:solidFill>
        </a:fill>
      </a:tcStyle>
    </a:firstCol>
    <a:la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lastRow>
    <a:firstRow>
      <a:tcTxStyle b="on" i="off">
        <a:font>
          <a:latin typeface="Helvetica"/>
          <a:ea typeface="Helvetica"/>
          <a:cs typeface="Helvetica"/>
        </a:font>
        <a:srgbClr val="FFFFFF"/>
      </a:tcTxStyle>
      <a:tcStyle>
        <a:tcBdr>
          <a:left>
            <a:ln w="12700" cap="flat">
              <a:solidFill>
                <a:srgbClr val="5D5D5D"/>
              </a:solidFill>
              <a:prstDash val="solid"/>
              <a:miter lim="400000"/>
            </a:ln>
          </a:left>
          <a:right>
            <a:ln w="12700" cap="flat">
              <a:solidFill>
                <a:srgbClr val="5D5D5D"/>
              </a:solidFill>
              <a:prstDash val="solid"/>
              <a:miter lim="400000"/>
            </a:ln>
          </a:right>
          <a:top>
            <a:ln w="12700" cap="flat">
              <a:solidFill>
                <a:srgbClr val="5D5D5D"/>
              </a:solidFill>
              <a:prstDash val="solid"/>
              <a:miter lim="400000"/>
            </a:ln>
          </a:top>
          <a:bottom>
            <a:ln w="12700" cap="flat">
              <a:solidFill>
                <a:srgbClr val="5D5D5D"/>
              </a:solidFill>
              <a:prstDash val="solid"/>
              <a:miter lim="400000"/>
            </a:ln>
          </a:bottom>
          <a:insideH>
            <a:ln w="12700" cap="flat">
              <a:solidFill>
                <a:srgbClr val="5D5D5D"/>
              </a:solidFill>
              <a:prstDash val="solid"/>
              <a:miter lim="400000"/>
            </a:ln>
          </a:insideH>
          <a:insideV>
            <a:ln w="12700" cap="flat">
              <a:solidFill>
                <a:srgbClr val="5D5D5D"/>
              </a:solidFill>
              <a:prstDash val="solid"/>
              <a:miter lim="400000"/>
            </a:ln>
          </a:insideV>
        </a:tcBdr>
        <a:fill>
          <a:solidFill>
            <a:srgbClr val="97764E"/>
          </a:solidFill>
        </a:fill>
      </a:tcStyle>
    </a:firstRow>
  </a:tblStyle>
  <a:tblStyle styleId="{CF821DB8-F4EB-4A41-A1BA-3FCAFE7338EE}" styleName="">
    <a:tblBg/>
    <a:wholeTbl>
      <a:tcTxStyle b="off" i="off">
        <a:fontRef idx="minor">
          <a:srgbClr val="000000"/>
        </a:fontRef>
        <a:srgbClr val="000000"/>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EBEBEB"/>
          </a:solidFill>
        </a:fill>
      </a:tcStyle>
    </a:wholeTbl>
    <a:band2H>
      <a:tcTxStyle/>
      <a:tcStyle>
        <a:tcBdr/>
        <a:fill>
          <a:solidFill>
            <a:srgbClr val="DCE5E6"/>
          </a:solidFill>
        </a:fill>
      </a:tcStyle>
    </a:band2H>
    <a:firstCol>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Col>
    <a:la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lastRow>
    <a:firstRow>
      <a:tcTxStyle b="on" i="off">
        <a:font>
          <a:latin typeface="Helvetica"/>
          <a:ea typeface="Helvetica"/>
          <a:cs typeface="Helvetica"/>
        </a:font>
        <a:srgbClr val="FFFFFF"/>
      </a:tcTxStyle>
      <a:tcStyle>
        <a:tcBdr>
          <a:left>
            <a:ln w="12700" cap="flat">
              <a:solidFill>
                <a:srgbClr val="000000"/>
              </a:solidFill>
              <a:prstDash val="solid"/>
              <a:miter lim="400000"/>
            </a:ln>
          </a:left>
          <a:right>
            <a:ln w="12700" cap="flat">
              <a:solidFill>
                <a:srgbClr val="000000"/>
              </a:solidFill>
              <a:prstDash val="solid"/>
              <a:miter lim="400000"/>
            </a:ln>
          </a:right>
          <a:top>
            <a:ln w="12700" cap="flat">
              <a:solidFill>
                <a:srgbClr val="000000"/>
              </a:solidFill>
              <a:prstDash val="solid"/>
              <a:miter lim="400000"/>
            </a:ln>
          </a:top>
          <a:bottom>
            <a:ln w="12700" cap="flat">
              <a:solidFill>
                <a:srgbClr val="000000"/>
              </a:solidFill>
              <a:prstDash val="solid"/>
              <a:miter lim="400000"/>
            </a:ln>
          </a:bottom>
          <a:insideH>
            <a:ln w="12700" cap="flat">
              <a:solidFill>
                <a:srgbClr val="000000"/>
              </a:solidFill>
              <a:prstDash val="solid"/>
              <a:miter lim="400000"/>
            </a:ln>
          </a:insideH>
          <a:insideV>
            <a:ln w="12700" cap="flat">
              <a:solidFill>
                <a:srgbClr val="000000"/>
              </a:solidFill>
              <a:prstDash val="solid"/>
              <a:miter lim="400000"/>
            </a:ln>
          </a:insideV>
        </a:tcBdr>
        <a:fill>
          <a:solidFill>
            <a:srgbClr val="5E7790"/>
          </a:solidFill>
        </a:fill>
      </a:tcStyle>
    </a:firstRow>
  </a:tblStyle>
  <a:tblStyle styleId="{33BA23B1-9221-436E-865A-0063620EA4FD}" styleName="">
    <a:tblBg/>
    <a:wholeTbl>
      <a:tcTxStyle b="off" i="off">
        <a:fontRef idx="minor">
          <a:srgbClr val="000000"/>
        </a:fontRef>
        <a:srgbClr val="000000"/>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D0D1D2"/>
          </a:solidFill>
        </a:fill>
      </a:tcStyle>
    </a:wholeTbl>
    <a:band2H>
      <a:tcTxStyle/>
      <a:tcStyle>
        <a:tcBdr/>
        <a:fill>
          <a:solidFill>
            <a:srgbClr val="DEDEDF"/>
          </a:solidFill>
        </a:fill>
      </a:tcStyle>
    </a:band2H>
    <a:firstCol>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535761"/>
          </a:solidFill>
        </a:fill>
      </a:tcStyle>
    </a:firstCol>
    <a:la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909398"/>
          </a:solidFill>
        </a:fill>
      </a:tcStyle>
    </a:lastRow>
    <a:firstRow>
      <a:tcTxStyle b="on" i="off">
        <a:font>
          <a:latin typeface="Helvetica"/>
          <a:ea typeface="Helvetica"/>
          <a:cs typeface="Helvetica"/>
        </a:font>
        <a:srgbClr val="FFFFFF"/>
      </a:tcTxStyle>
      <a:tcStyle>
        <a:tcBdr>
          <a:left>
            <a:ln w="12700" cap="flat">
              <a:solidFill>
                <a:srgbClr val="FFFFFF"/>
              </a:solidFill>
              <a:prstDash val="solid"/>
              <a:miter lim="400000"/>
            </a:ln>
          </a:left>
          <a:right>
            <a:ln w="12700" cap="flat">
              <a:solidFill>
                <a:srgbClr val="FFFFFF"/>
              </a:solidFill>
              <a:prstDash val="solid"/>
              <a:miter lim="400000"/>
            </a:ln>
          </a:right>
          <a:top>
            <a:ln w="12700" cap="flat">
              <a:solidFill>
                <a:srgbClr val="FFFFFF"/>
              </a:solidFill>
              <a:prstDash val="solid"/>
              <a:miter lim="400000"/>
            </a:ln>
          </a:top>
          <a:bottom>
            <a:ln w="12700" cap="flat">
              <a:solidFill>
                <a:srgbClr val="FFFFFF"/>
              </a:solidFill>
              <a:prstDash val="solid"/>
              <a:miter lim="400000"/>
            </a:ln>
          </a:bottom>
          <a:insideH>
            <a:ln w="12700" cap="flat">
              <a:solidFill>
                <a:srgbClr val="FFFFFF"/>
              </a:solidFill>
              <a:prstDash val="solid"/>
              <a:miter lim="400000"/>
            </a:ln>
          </a:insideH>
          <a:insideV>
            <a:ln w="12700" cap="flat">
              <a:solidFill>
                <a:srgbClr val="FFFFFF"/>
              </a:solidFill>
              <a:prstDash val="solid"/>
              <a:miter lim="400000"/>
            </a:ln>
          </a:insideV>
        </a:tcBdr>
        <a:fill>
          <a:solidFill>
            <a:srgbClr val="767C85"/>
          </a:solidFill>
        </a:fill>
      </a:tcStyle>
    </a:firstRow>
  </a:tblStyle>
  <a:tblStyle styleId="{2708684C-4D16-4618-839F-0558EEFCDFE6}" styleName="">
    <a:tblBg/>
    <a:wholeTbl>
      <a:tcTxStyle b="off" i="off">
        <a:fontRef idx="minor">
          <a:srgbClr val="000000"/>
        </a:fontRef>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wholeTbl>
    <a:band2H>
      <a:tcTxStyle/>
      <a:tcStyle>
        <a:tcBdr/>
        <a:fill>
          <a:solidFill>
            <a:srgbClr val="EDEEEE"/>
          </a:solidFill>
        </a:fill>
      </a:tcStyle>
    </a:band2H>
    <a:firstCol>
      <a:tcTxStyle b="on" i="off">
        <a:font>
          <a:latin typeface="Helvetica"/>
          <a:ea typeface="Helvetica"/>
          <a:cs typeface="Helvetica"/>
        </a:font>
        <a:srgbClr val="000000"/>
      </a:tcTxStyle>
      <a:tcStyle>
        <a:tcBdr>
          <a:left>
            <a:ln w="12700" cap="flat">
              <a:noFill/>
              <a:miter lim="400000"/>
            </a:ln>
          </a:left>
          <a:right>
            <a:ln w="12700" cap="flat">
              <a:solidFill>
                <a:srgbClr val="000000"/>
              </a:solidFill>
              <a:prstDash val="solid"/>
              <a:miter lim="400000"/>
            </a:ln>
          </a:right>
          <a:top>
            <a:ln w="12700" cap="flat">
              <a:solidFill>
                <a:srgbClr val="000000"/>
              </a:solidFill>
              <a:custDash>
                <a:ds d="200000" sp="200000"/>
              </a:custDash>
              <a:miter lim="400000"/>
            </a:ln>
          </a:top>
          <a:bottom>
            <a:ln w="12700" cap="flat">
              <a:solidFill>
                <a:srgbClr val="000000"/>
              </a:solidFill>
              <a:custDash>
                <a:ds d="200000" sp="200000"/>
              </a:custDash>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Col>
    <a:la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solidFill>
                <a:srgbClr val="000000"/>
              </a:solidFill>
              <a:prstDash val="solid"/>
              <a:miter lim="400000"/>
            </a:ln>
          </a:top>
          <a:bottom>
            <a:ln w="12700" cap="flat">
              <a:noFill/>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lastRow>
    <a:firstRow>
      <a:tcTxStyle b="on" i="off">
        <a:font>
          <a:latin typeface="Helvetica"/>
          <a:ea typeface="Helvetica"/>
          <a:cs typeface="Helvetica"/>
        </a:font>
        <a:srgbClr val="000000"/>
      </a:tcTxStyle>
      <a:tcStyle>
        <a:tcBdr>
          <a:left>
            <a:ln w="12700" cap="flat">
              <a:solidFill>
                <a:srgbClr val="000000"/>
              </a:solidFill>
              <a:custDash>
                <a:ds d="200000" sp="200000"/>
              </a:custDash>
              <a:miter lim="400000"/>
            </a:ln>
          </a:left>
          <a:right>
            <a:ln w="12700" cap="flat">
              <a:solidFill>
                <a:srgbClr val="000000"/>
              </a:solidFill>
              <a:custDash>
                <a:ds d="200000" sp="200000"/>
              </a:custDash>
              <a:miter lim="400000"/>
            </a:ln>
          </a:right>
          <a:top>
            <a:ln w="12700" cap="flat">
              <a:noFill/>
              <a:miter lim="400000"/>
            </a:ln>
          </a:top>
          <a:bottom>
            <a:ln w="12700" cap="flat">
              <a:solidFill>
                <a:srgbClr val="000000"/>
              </a:solidFill>
              <a:prstDash val="solid"/>
              <a:miter lim="400000"/>
            </a:ln>
          </a:bottom>
          <a:insideH>
            <a:ln w="12700" cap="flat">
              <a:solidFill>
                <a:srgbClr val="000000"/>
              </a:solidFill>
              <a:custDash>
                <a:ds d="200000" sp="200000"/>
              </a:custDash>
              <a:miter lim="400000"/>
            </a:ln>
          </a:insideH>
          <a:insideV>
            <a:ln w="12700" cap="flat">
              <a:solidFill>
                <a:srgbClr val="000000"/>
              </a:solidFill>
              <a:custDash>
                <a:ds d="200000" sp="200000"/>
              </a:custDash>
              <a:miter lim="400000"/>
            </a:ln>
          </a:insideV>
        </a:tcBdr>
        <a:fill>
          <a:no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95150"/>
  </p:normalViewPr>
  <p:slideViewPr>
    <p:cSldViewPr snapToGrid="0" snapToObjects="1">
      <p:cViewPr varScale="1">
        <p:scale>
          <a:sx n="81" d="100"/>
          <a:sy n="81" d="100"/>
        </p:scale>
        <p:origin x="592"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6" name="Shape 116"/>
          <p:cNvSpPr>
            <a:spLocks noGrp="1" noRot="1" noChangeAspect="1"/>
          </p:cNvSpPr>
          <p:nvPr>
            <p:ph type="sldImg"/>
          </p:nvPr>
        </p:nvSpPr>
        <p:spPr>
          <a:xfrm>
            <a:off x="1143000" y="685800"/>
            <a:ext cx="4572000" cy="3429000"/>
          </a:xfrm>
          <a:prstGeom prst="rect">
            <a:avLst/>
          </a:prstGeom>
        </p:spPr>
        <p:txBody>
          <a:bodyPr/>
          <a:lstStyle/>
          <a:p>
            <a:endParaRPr dirty="0"/>
          </a:p>
        </p:txBody>
      </p:sp>
      <p:sp>
        <p:nvSpPr>
          <p:cNvPr id="117" name="Shape 117"/>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Helvetica Neue"/>
        <a:ea typeface="Helvetica Neue"/>
        <a:cs typeface="Helvetica Neue"/>
        <a:sym typeface="Helvetica Neue"/>
      </a:defRPr>
    </a:lvl1pPr>
    <a:lvl2pPr indent="228600" defTabSz="457200" latinLnBrk="0">
      <a:lnSpc>
        <a:spcPct val="117999"/>
      </a:lnSpc>
      <a:defRPr sz="2200">
        <a:latin typeface="Helvetica Neue"/>
        <a:ea typeface="Helvetica Neue"/>
        <a:cs typeface="Helvetica Neue"/>
        <a:sym typeface="Helvetica Neue"/>
      </a:defRPr>
    </a:lvl2pPr>
    <a:lvl3pPr indent="457200" defTabSz="457200" latinLnBrk="0">
      <a:lnSpc>
        <a:spcPct val="117999"/>
      </a:lnSpc>
      <a:defRPr sz="2200">
        <a:latin typeface="Helvetica Neue"/>
        <a:ea typeface="Helvetica Neue"/>
        <a:cs typeface="Helvetica Neue"/>
        <a:sym typeface="Helvetica Neue"/>
      </a:defRPr>
    </a:lvl3pPr>
    <a:lvl4pPr indent="685800" defTabSz="457200" latinLnBrk="0">
      <a:lnSpc>
        <a:spcPct val="117999"/>
      </a:lnSpc>
      <a:defRPr sz="2200">
        <a:latin typeface="Helvetica Neue"/>
        <a:ea typeface="Helvetica Neue"/>
        <a:cs typeface="Helvetica Neue"/>
        <a:sym typeface="Helvetica Neue"/>
      </a:defRPr>
    </a:lvl4pPr>
    <a:lvl5pPr indent="914400" defTabSz="457200" latinLnBrk="0">
      <a:lnSpc>
        <a:spcPct val="117999"/>
      </a:lnSpc>
      <a:defRPr sz="2200">
        <a:latin typeface="Helvetica Neue"/>
        <a:ea typeface="Helvetica Neue"/>
        <a:cs typeface="Helvetica Neue"/>
        <a:sym typeface="Helvetica Neue"/>
      </a:defRPr>
    </a:lvl5pPr>
    <a:lvl6pPr indent="1143000" defTabSz="457200" latinLnBrk="0">
      <a:lnSpc>
        <a:spcPct val="117999"/>
      </a:lnSpc>
      <a:defRPr sz="2200">
        <a:latin typeface="Helvetica Neue"/>
        <a:ea typeface="Helvetica Neue"/>
        <a:cs typeface="Helvetica Neue"/>
        <a:sym typeface="Helvetica Neue"/>
      </a:defRPr>
    </a:lvl6pPr>
    <a:lvl7pPr indent="1371600" defTabSz="457200" latinLnBrk="0">
      <a:lnSpc>
        <a:spcPct val="117999"/>
      </a:lnSpc>
      <a:defRPr sz="2200">
        <a:latin typeface="Helvetica Neue"/>
        <a:ea typeface="Helvetica Neue"/>
        <a:cs typeface="Helvetica Neue"/>
        <a:sym typeface="Helvetica Neue"/>
      </a:defRPr>
    </a:lvl7pPr>
    <a:lvl8pPr indent="1600200" defTabSz="457200" latinLnBrk="0">
      <a:lnSpc>
        <a:spcPct val="117999"/>
      </a:lnSpc>
      <a:defRPr sz="2200">
        <a:latin typeface="Helvetica Neue"/>
        <a:ea typeface="Helvetica Neue"/>
        <a:cs typeface="Helvetica Neue"/>
        <a:sym typeface="Helvetica Neue"/>
      </a:defRPr>
    </a:lvl8pPr>
    <a:lvl9pPr indent="1828800" defTabSz="457200" latinLnBrk="0">
      <a:lnSpc>
        <a:spcPct val="117999"/>
      </a:lnSpc>
      <a:defRPr sz="2200">
        <a:latin typeface="Helvetica Neue"/>
        <a:ea typeface="Helvetica Neue"/>
        <a:cs typeface="Helvetica Neue"/>
        <a:sym typeface="Helvetica Neue"/>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893067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01468333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38993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5293420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77989390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14357499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85598794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5445202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8162970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62731005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7859532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192560449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3835596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039528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05738120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278549721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125617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66022929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09627752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Tree>
    <p:extLst>
      <p:ext uri="{BB962C8B-B14F-4D97-AF65-F5344CB8AC3E}">
        <p14:creationId xmlns:p14="http://schemas.microsoft.com/office/powerpoint/2010/main" val="39238341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amp; Subtitle">
    <p:spTree>
      <p:nvGrpSpPr>
        <p:cNvPr id="1" name=""/>
        <p:cNvGrpSpPr/>
        <p:nvPr/>
      </p:nvGrpSpPr>
      <p:grpSpPr>
        <a:xfrm>
          <a:off x="0" y="0"/>
          <a:ext cx="0" cy="0"/>
          <a:chOff x="0" y="0"/>
          <a:chExt cx="0" cy="0"/>
        </a:xfrm>
      </p:grpSpPr>
      <p:sp>
        <p:nvSpPr>
          <p:cNvPr id="11" name="Title Text"/>
          <p:cNvSpPr txBox="1">
            <a:spLocks noGrp="1"/>
          </p:cNvSpPr>
          <p:nvPr>
            <p:ph type="title"/>
          </p:nvPr>
        </p:nvSpPr>
        <p:spPr>
          <a:xfrm>
            <a:off x="1270000" y="1638300"/>
            <a:ext cx="10464800" cy="3302000"/>
          </a:xfrm>
          <a:prstGeom prst="rect">
            <a:avLst/>
          </a:prstGeom>
        </p:spPr>
        <p:txBody>
          <a:bodyPr anchor="b"/>
          <a:lstStyle/>
          <a:p>
            <a:r>
              <a:t>Title Text</a:t>
            </a:r>
          </a:p>
        </p:txBody>
      </p:sp>
      <p:sp>
        <p:nvSpPr>
          <p:cNvPr id="12" name="Body Level One…"/>
          <p:cNvSpPr txBox="1">
            <a:spLocks noGrp="1"/>
          </p:cNvSpPr>
          <p:nvPr>
            <p:ph type="body" sz="quarter" idx="1"/>
          </p:nvPr>
        </p:nvSpPr>
        <p:spPr>
          <a:xfrm>
            <a:off x="1270000" y="50292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1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0.xml><?xml version="1.0" encoding="utf-8"?>
<p:sldLayout xmlns:a="http://schemas.openxmlformats.org/drawingml/2006/main" xmlns:r="http://schemas.openxmlformats.org/officeDocument/2006/relationships" xmlns:p="http://schemas.openxmlformats.org/presentationml/2006/main" type="tx">
  <p:cSld name="Quote">
    <p:spTree>
      <p:nvGrpSpPr>
        <p:cNvPr id="1" name=""/>
        <p:cNvGrpSpPr/>
        <p:nvPr/>
      </p:nvGrpSpPr>
      <p:grpSpPr>
        <a:xfrm>
          <a:off x="0" y="0"/>
          <a:ext cx="0" cy="0"/>
          <a:chOff x="0" y="0"/>
          <a:chExt cx="0" cy="0"/>
        </a:xfrm>
      </p:grpSpPr>
      <p:sp>
        <p:nvSpPr>
          <p:cNvPr id="93" name="–Johnny Appleseed"/>
          <p:cNvSpPr txBox="1">
            <a:spLocks noGrp="1"/>
          </p:cNvSpPr>
          <p:nvPr>
            <p:ph type="body" sz="quarter" idx="13"/>
          </p:nvPr>
        </p:nvSpPr>
        <p:spPr>
          <a:xfrm>
            <a:off x="1270000" y="6362700"/>
            <a:ext cx="10464800" cy="469900"/>
          </a:xfrm>
          <a:prstGeom prst="rect">
            <a:avLst/>
          </a:prstGeom>
        </p:spPr>
        <p:txBody>
          <a:bodyPr anchor="t">
            <a:spAutoFit/>
          </a:bodyPr>
          <a:lstStyle>
            <a:lvl1pPr marL="0" indent="0" algn="ctr">
              <a:spcBef>
                <a:spcPts val="0"/>
              </a:spcBef>
              <a:buSzTx/>
              <a:buNone/>
              <a:defRPr sz="2400">
                <a:latin typeface="Helvetica"/>
                <a:ea typeface="Helvetica"/>
                <a:cs typeface="Helvetica"/>
                <a:sym typeface="Helvetica"/>
              </a:defRPr>
            </a:lvl1pPr>
          </a:lstStyle>
          <a:p>
            <a:r>
              <a:t>–Johnny Appleseed</a:t>
            </a:r>
          </a:p>
        </p:txBody>
      </p:sp>
      <p:sp>
        <p:nvSpPr>
          <p:cNvPr id="94" name="“Type a quote here.”"/>
          <p:cNvSpPr txBox="1">
            <a:spLocks noGrp="1"/>
          </p:cNvSpPr>
          <p:nvPr>
            <p:ph type="body" sz="quarter" idx="14"/>
          </p:nvPr>
        </p:nvSpPr>
        <p:spPr>
          <a:xfrm>
            <a:off x="1270000" y="4267200"/>
            <a:ext cx="10464800" cy="685800"/>
          </a:xfrm>
          <a:prstGeom prst="rect">
            <a:avLst/>
          </a:prstGeom>
        </p:spPr>
        <p:txBody>
          <a:bodyPr>
            <a:spAutoFit/>
          </a:bodyPr>
          <a:lstStyle>
            <a:lvl1pPr marL="0" indent="0" algn="ctr">
              <a:spcBef>
                <a:spcPts val="0"/>
              </a:spcBef>
              <a:buSzTx/>
              <a:buNone/>
              <a:defRPr sz="3800"/>
            </a:lvl1pPr>
          </a:lstStyle>
          <a:p>
            <a:r>
              <a:t>“Type a quote here.” </a:t>
            </a:r>
          </a:p>
        </p:txBody>
      </p:sp>
      <p:sp>
        <p:nvSpPr>
          <p:cNvPr id="95"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1.xml><?xml version="1.0" encoding="utf-8"?>
<p:sldLayout xmlns:a="http://schemas.openxmlformats.org/drawingml/2006/main" xmlns:r="http://schemas.openxmlformats.org/officeDocument/2006/relationships" xmlns:p="http://schemas.openxmlformats.org/presentationml/2006/main" type="tx">
  <p:cSld name="Photo">
    <p:spTree>
      <p:nvGrpSpPr>
        <p:cNvPr id="1" name=""/>
        <p:cNvGrpSpPr/>
        <p:nvPr/>
      </p:nvGrpSpPr>
      <p:grpSpPr>
        <a:xfrm>
          <a:off x="0" y="0"/>
          <a:ext cx="0" cy="0"/>
          <a:chOff x="0" y="0"/>
          <a:chExt cx="0" cy="0"/>
        </a:xfrm>
      </p:grpSpPr>
      <p:sp>
        <p:nvSpPr>
          <p:cNvPr id="102" name="Image"/>
          <p:cNvSpPr>
            <a:spLocks noGrp="1"/>
          </p:cNvSpPr>
          <p:nvPr>
            <p:ph type="pic" idx="13"/>
          </p:nvPr>
        </p:nvSpPr>
        <p:spPr>
          <a:xfrm>
            <a:off x="-812800" y="0"/>
            <a:ext cx="15232066" cy="10160000"/>
          </a:xfrm>
          <a:prstGeom prst="rect">
            <a:avLst/>
          </a:prstGeom>
        </p:spPr>
        <p:txBody>
          <a:bodyPr lIns="91439" tIns="45719" rIns="91439" bIns="45719" anchor="t">
            <a:noAutofit/>
          </a:bodyPr>
          <a:lstStyle/>
          <a:p>
            <a:endParaRPr dirty="0"/>
          </a:p>
        </p:txBody>
      </p:sp>
      <p:sp>
        <p:nvSpPr>
          <p:cNvPr id="103"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12.xml><?xml version="1.0" encoding="utf-8"?>
<p:sldLayout xmlns:a="http://schemas.openxmlformats.org/drawingml/2006/main" xmlns:r="http://schemas.openxmlformats.org/officeDocument/2006/relationships" xmlns:p="http://schemas.openxmlformats.org/presentationml/2006/main" type="tx">
  <p:cSld name="Blank">
    <p:spTree>
      <p:nvGrpSpPr>
        <p:cNvPr id="1" name=""/>
        <p:cNvGrpSpPr/>
        <p:nvPr/>
      </p:nvGrpSpPr>
      <p:grpSpPr>
        <a:xfrm>
          <a:off x="0" y="0"/>
          <a:ext cx="0" cy="0"/>
          <a:chOff x="0" y="0"/>
          <a:chExt cx="0" cy="0"/>
        </a:xfrm>
      </p:grpSpPr>
      <p:sp>
        <p:nvSpPr>
          <p:cNvPr id="110"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Photo - Horizontal">
    <p:spTree>
      <p:nvGrpSpPr>
        <p:cNvPr id="1" name=""/>
        <p:cNvGrpSpPr/>
        <p:nvPr/>
      </p:nvGrpSpPr>
      <p:grpSpPr>
        <a:xfrm>
          <a:off x="0" y="0"/>
          <a:ext cx="0" cy="0"/>
          <a:chOff x="0" y="0"/>
          <a:chExt cx="0" cy="0"/>
        </a:xfrm>
      </p:grpSpPr>
      <p:sp>
        <p:nvSpPr>
          <p:cNvPr id="20" name="Image"/>
          <p:cNvSpPr>
            <a:spLocks noGrp="1"/>
          </p:cNvSpPr>
          <p:nvPr>
            <p:ph type="pic" idx="13"/>
          </p:nvPr>
        </p:nvSpPr>
        <p:spPr>
          <a:xfrm>
            <a:off x="1606550" y="635000"/>
            <a:ext cx="9779000" cy="6522729"/>
          </a:xfrm>
          <a:prstGeom prst="rect">
            <a:avLst/>
          </a:prstGeom>
        </p:spPr>
        <p:txBody>
          <a:bodyPr lIns="91439" tIns="45719" rIns="91439" bIns="45719" anchor="t">
            <a:noAutofit/>
          </a:bodyPr>
          <a:lstStyle/>
          <a:p>
            <a:endParaRPr dirty="0"/>
          </a:p>
        </p:txBody>
      </p:sp>
      <p:sp>
        <p:nvSpPr>
          <p:cNvPr id="21" name="Title Text"/>
          <p:cNvSpPr txBox="1">
            <a:spLocks noGrp="1"/>
          </p:cNvSpPr>
          <p:nvPr>
            <p:ph type="title"/>
          </p:nvPr>
        </p:nvSpPr>
        <p:spPr>
          <a:xfrm>
            <a:off x="1270000" y="6718300"/>
            <a:ext cx="10464800" cy="1422400"/>
          </a:xfrm>
          <a:prstGeom prst="rect">
            <a:avLst/>
          </a:prstGeom>
        </p:spPr>
        <p:txBody>
          <a:bodyPr anchor="b"/>
          <a:lstStyle/>
          <a:p>
            <a:r>
              <a:t>Title Text</a:t>
            </a:r>
          </a:p>
        </p:txBody>
      </p:sp>
      <p:sp>
        <p:nvSpPr>
          <p:cNvPr id="22" name="Body Level One…"/>
          <p:cNvSpPr txBox="1">
            <a:spLocks noGrp="1"/>
          </p:cNvSpPr>
          <p:nvPr>
            <p:ph type="body" sz="quarter" idx="1"/>
          </p:nvPr>
        </p:nvSpPr>
        <p:spPr>
          <a:xfrm>
            <a:off x="1270000" y="8191500"/>
            <a:ext cx="10464800" cy="11303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23" name="Slide Number"/>
          <p:cNvSpPr txBox="1">
            <a:spLocks noGrp="1"/>
          </p:cNvSpPr>
          <p:nvPr>
            <p:ph type="sldNum" sz="quarter" idx="2"/>
          </p:nvPr>
        </p:nvSpPr>
        <p:spPr>
          <a:xfrm>
            <a:off x="6311798" y="9245600"/>
            <a:ext cx="368504" cy="381000"/>
          </a:xfrm>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3.xml><?xml version="1.0" encoding="utf-8"?>
<p:sldLayout xmlns:a="http://schemas.openxmlformats.org/drawingml/2006/main" xmlns:r="http://schemas.openxmlformats.org/officeDocument/2006/relationships" xmlns:p="http://schemas.openxmlformats.org/presentationml/2006/main" type="tx">
  <p:cSld name="Title - Centre">
    <p:spTree>
      <p:nvGrpSpPr>
        <p:cNvPr id="1" name=""/>
        <p:cNvGrpSpPr/>
        <p:nvPr/>
      </p:nvGrpSpPr>
      <p:grpSpPr>
        <a:xfrm>
          <a:off x="0" y="0"/>
          <a:ext cx="0" cy="0"/>
          <a:chOff x="0" y="0"/>
          <a:chExt cx="0" cy="0"/>
        </a:xfrm>
      </p:grpSpPr>
      <p:sp>
        <p:nvSpPr>
          <p:cNvPr id="30" name="Title Text"/>
          <p:cNvSpPr txBox="1">
            <a:spLocks noGrp="1"/>
          </p:cNvSpPr>
          <p:nvPr>
            <p:ph type="title"/>
          </p:nvPr>
        </p:nvSpPr>
        <p:spPr>
          <a:xfrm>
            <a:off x="1270000" y="3225800"/>
            <a:ext cx="10464800" cy="3302000"/>
          </a:xfrm>
          <a:prstGeom prst="rect">
            <a:avLst/>
          </a:prstGeom>
        </p:spPr>
        <p:txBody>
          <a:bodyPr/>
          <a:lstStyle/>
          <a:p>
            <a:r>
              <a:t>Title Text</a:t>
            </a:r>
          </a:p>
        </p:txBody>
      </p:sp>
      <p:sp>
        <p:nvSpPr>
          <p:cNvPr id="3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4.xml><?xml version="1.0" encoding="utf-8"?>
<p:sldLayout xmlns:a="http://schemas.openxmlformats.org/drawingml/2006/main" xmlns:r="http://schemas.openxmlformats.org/officeDocument/2006/relationships" xmlns:p="http://schemas.openxmlformats.org/presentationml/2006/main" type="tx">
  <p:cSld name="Photo - Vertical">
    <p:spTree>
      <p:nvGrpSpPr>
        <p:cNvPr id="1" name=""/>
        <p:cNvGrpSpPr/>
        <p:nvPr/>
      </p:nvGrpSpPr>
      <p:grpSpPr>
        <a:xfrm>
          <a:off x="0" y="0"/>
          <a:ext cx="0" cy="0"/>
          <a:chOff x="0" y="0"/>
          <a:chExt cx="0" cy="0"/>
        </a:xfrm>
      </p:grpSpPr>
      <p:sp>
        <p:nvSpPr>
          <p:cNvPr id="38" name="Image"/>
          <p:cNvSpPr>
            <a:spLocks noGrp="1"/>
          </p:cNvSpPr>
          <p:nvPr>
            <p:ph type="pic" idx="13"/>
          </p:nvPr>
        </p:nvSpPr>
        <p:spPr>
          <a:xfrm>
            <a:off x="2717800" y="635000"/>
            <a:ext cx="12357100" cy="8238067"/>
          </a:xfrm>
          <a:prstGeom prst="rect">
            <a:avLst/>
          </a:prstGeom>
        </p:spPr>
        <p:txBody>
          <a:bodyPr lIns="91439" tIns="45719" rIns="91439" bIns="45719" anchor="t">
            <a:noAutofit/>
          </a:bodyPr>
          <a:lstStyle/>
          <a:p>
            <a:endParaRPr dirty="0"/>
          </a:p>
        </p:txBody>
      </p:sp>
      <p:sp>
        <p:nvSpPr>
          <p:cNvPr id="39" name="Title Text"/>
          <p:cNvSpPr txBox="1">
            <a:spLocks noGrp="1"/>
          </p:cNvSpPr>
          <p:nvPr>
            <p:ph type="title"/>
          </p:nvPr>
        </p:nvSpPr>
        <p:spPr>
          <a:xfrm>
            <a:off x="952500" y="635000"/>
            <a:ext cx="5334000" cy="3987800"/>
          </a:xfrm>
          <a:prstGeom prst="rect">
            <a:avLst/>
          </a:prstGeom>
        </p:spPr>
        <p:txBody>
          <a:bodyPr anchor="b"/>
          <a:lstStyle>
            <a:lvl1pPr>
              <a:defRPr sz="6000"/>
            </a:lvl1pPr>
          </a:lstStyle>
          <a:p>
            <a:r>
              <a:t>Title Text</a:t>
            </a:r>
          </a:p>
        </p:txBody>
      </p:sp>
      <p:sp>
        <p:nvSpPr>
          <p:cNvPr id="40" name="Body Level One…"/>
          <p:cNvSpPr txBox="1">
            <a:spLocks noGrp="1"/>
          </p:cNvSpPr>
          <p:nvPr>
            <p:ph type="body" sz="quarter" idx="1"/>
          </p:nvPr>
        </p:nvSpPr>
        <p:spPr>
          <a:xfrm>
            <a:off x="952500" y="4762500"/>
            <a:ext cx="5334000" cy="4102100"/>
          </a:xfrm>
          <a:prstGeom prst="rect">
            <a:avLst/>
          </a:prstGeom>
        </p:spPr>
        <p:txBody>
          <a:bodyPr anchor="t"/>
          <a:lstStyle>
            <a:lvl1pPr marL="0" indent="0" algn="ctr">
              <a:spcBef>
                <a:spcPts val="0"/>
              </a:spcBef>
              <a:buSzTx/>
              <a:buNone/>
              <a:defRPr sz="3200"/>
            </a:lvl1pPr>
            <a:lvl2pPr marL="0" indent="228600" algn="ctr">
              <a:spcBef>
                <a:spcPts val="0"/>
              </a:spcBef>
              <a:buSzTx/>
              <a:buNone/>
              <a:defRPr sz="3200"/>
            </a:lvl2pPr>
            <a:lvl3pPr marL="0" indent="457200" algn="ctr">
              <a:spcBef>
                <a:spcPts val="0"/>
              </a:spcBef>
              <a:buSzTx/>
              <a:buNone/>
              <a:defRPr sz="3200"/>
            </a:lvl3pPr>
            <a:lvl4pPr marL="0" indent="685800" algn="ctr">
              <a:spcBef>
                <a:spcPts val="0"/>
              </a:spcBef>
              <a:buSzTx/>
              <a:buNone/>
              <a:defRPr sz="3200"/>
            </a:lvl4pPr>
            <a:lvl5pPr marL="0" indent="914400" algn="ctr">
              <a:spcBef>
                <a:spcPts val="0"/>
              </a:spcBef>
              <a:buSzTx/>
              <a:buNone/>
              <a:defRPr sz="3200"/>
            </a:lvl5pPr>
          </a:lstStyle>
          <a:p>
            <a:r>
              <a:t>Body Level One</a:t>
            </a:r>
          </a:p>
          <a:p>
            <a:pPr lvl="1"/>
            <a:r>
              <a:t>Body Level Two</a:t>
            </a:r>
          </a:p>
          <a:p>
            <a:pPr lvl="2"/>
            <a:r>
              <a:t>Body Level Three</a:t>
            </a:r>
          </a:p>
          <a:p>
            <a:pPr lvl="3"/>
            <a:r>
              <a:t>Body Level Four</a:t>
            </a:r>
          </a:p>
          <a:p>
            <a:pPr lvl="4"/>
            <a:r>
              <a:t>Body Level Five</a:t>
            </a:r>
          </a:p>
        </p:txBody>
      </p:sp>
      <p:sp>
        <p:nvSpPr>
          <p:cNvPr id="41"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5.xml><?xml version="1.0" encoding="utf-8"?>
<p:sldLayout xmlns:a="http://schemas.openxmlformats.org/drawingml/2006/main" xmlns:r="http://schemas.openxmlformats.org/officeDocument/2006/relationships" xmlns:p="http://schemas.openxmlformats.org/presentationml/2006/main" type="tx">
  <p:cSld name="Title - Top">
    <p:spTree>
      <p:nvGrpSpPr>
        <p:cNvPr id="1" name=""/>
        <p:cNvGrpSpPr/>
        <p:nvPr/>
      </p:nvGrpSpPr>
      <p:grpSpPr>
        <a:xfrm>
          <a:off x="0" y="0"/>
          <a:ext cx="0" cy="0"/>
          <a:chOff x="0" y="0"/>
          <a:chExt cx="0" cy="0"/>
        </a:xfrm>
      </p:grpSpPr>
      <p:sp>
        <p:nvSpPr>
          <p:cNvPr id="48" name="Title Text"/>
          <p:cNvSpPr txBox="1">
            <a:spLocks noGrp="1"/>
          </p:cNvSpPr>
          <p:nvPr>
            <p:ph type="title"/>
          </p:nvPr>
        </p:nvSpPr>
        <p:spPr>
          <a:prstGeom prst="rect">
            <a:avLst/>
          </a:prstGeom>
        </p:spPr>
        <p:txBody>
          <a:bodyPr/>
          <a:lstStyle/>
          <a:p>
            <a:r>
              <a:t>Title Text</a:t>
            </a:r>
          </a:p>
        </p:txBody>
      </p:sp>
      <p:sp>
        <p:nvSpPr>
          <p:cNvPr id="49"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6.xml><?xml version="1.0" encoding="utf-8"?>
<p:sldLayout xmlns:a="http://schemas.openxmlformats.org/drawingml/2006/main" xmlns:r="http://schemas.openxmlformats.org/officeDocument/2006/relationships" xmlns:p="http://schemas.openxmlformats.org/presentationml/2006/main" type="tx">
  <p:cSld name="Title &amp; Bullets">
    <p:spTree>
      <p:nvGrpSpPr>
        <p:cNvPr id="1" name=""/>
        <p:cNvGrpSpPr/>
        <p:nvPr/>
      </p:nvGrpSpPr>
      <p:grpSpPr>
        <a:xfrm>
          <a:off x="0" y="0"/>
          <a:ext cx="0" cy="0"/>
          <a:chOff x="0" y="0"/>
          <a:chExt cx="0" cy="0"/>
        </a:xfrm>
      </p:grpSpPr>
      <p:sp>
        <p:nvSpPr>
          <p:cNvPr id="56" name="Title Text"/>
          <p:cNvSpPr txBox="1">
            <a:spLocks noGrp="1"/>
          </p:cNvSpPr>
          <p:nvPr>
            <p:ph type="title"/>
          </p:nvPr>
        </p:nvSpPr>
        <p:spPr>
          <a:prstGeom prst="rect">
            <a:avLst/>
          </a:prstGeom>
        </p:spPr>
        <p:txBody>
          <a:bodyPr/>
          <a:lstStyle/>
          <a:p>
            <a:r>
              <a:t>Title Text</a:t>
            </a:r>
          </a:p>
        </p:txBody>
      </p:sp>
      <p:sp>
        <p:nvSpPr>
          <p:cNvPr id="57" name="Body Level One…"/>
          <p:cNvSpPr txBox="1">
            <a:spLocks noGrp="1"/>
          </p:cNvSpPr>
          <p:nvPr>
            <p:ph type="body" idx="1"/>
          </p:nvPr>
        </p:nvSpPr>
        <p:spPr>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5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7.xml><?xml version="1.0" encoding="utf-8"?>
<p:sldLayout xmlns:a="http://schemas.openxmlformats.org/drawingml/2006/main" xmlns:r="http://schemas.openxmlformats.org/officeDocument/2006/relationships" xmlns:p="http://schemas.openxmlformats.org/presentationml/2006/main" type="tx">
  <p:cSld name="Title, Bullets &amp; Photo">
    <p:spTree>
      <p:nvGrpSpPr>
        <p:cNvPr id="1" name=""/>
        <p:cNvGrpSpPr/>
        <p:nvPr/>
      </p:nvGrpSpPr>
      <p:grpSpPr>
        <a:xfrm>
          <a:off x="0" y="0"/>
          <a:ext cx="0" cy="0"/>
          <a:chOff x="0" y="0"/>
          <a:chExt cx="0" cy="0"/>
        </a:xfrm>
      </p:grpSpPr>
      <p:sp>
        <p:nvSpPr>
          <p:cNvPr id="65" name="Image"/>
          <p:cNvSpPr>
            <a:spLocks noGrp="1"/>
          </p:cNvSpPr>
          <p:nvPr>
            <p:ph type="pic" idx="13"/>
          </p:nvPr>
        </p:nvSpPr>
        <p:spPr>
          <a:xfrm>
            <a:off x="4533900" y="2603500"/>
            <a:ext cx="9429750" cy="6286500"/>
          </a:xfrm>
          <a:prstGeom prst="rect">
            <a:avLst/>
          </a:prstGeom>
        </p:spPr>
        <p:txBody>
          <a:bodyPr lIns="91439" tIns="45719" rIns="91439" bIns="45719" anchor="t">
            <a:noAutofit/>
          </a:bodyPr>
          <a:lstStyle/>
          <a:p>
            <a:endParaRPr dirty="0"/>
          </a:p>
        </p:txBody>
      </p:sp>
      <p:sp>
        <p:nvSpPr>
          <p:cNvPr id="66" name="Title Text"/>
          <p:cNvSpPr txBox="1">
            <a:spLocks noGrp="1"/>
          </p:cNvSpPr>
          <p:nvPr>
            <p:ph type="title"/>
          </p:nvPr>
        </p:nvSpPr>
        <p:spPr>
          <a:prstGeom prst="rect">
            <a:avLst/>
          </a:prstGeom>
        </p:spPr>
        <p:txBody>
          <a:bodyPr/>
          <a:lstStyle/>
          <a:p>
            <a:r>
              <a:t>Title Text</a:t>
            </a:r>
          </a:p>
        </p:txBody>
      </p:sp>
      <p:sp>
        <p:nvSpPr>
          <p:cNvPr id="67" name="Body Level One…"/>
          <p:cNvSpPr txBox="1">
            <a:spLocks noGrp="1"/>
          </p:cNvSpPr>
          <p:nvPr>
            <p:ph type="body" sz="half" idx="1"/>
          </p:nvPr>
        </p:nvSpPr>
        <p:spPr>
          <a:xfrm>
            <a:off x="952500" y="2603500"/>
            <a:ext cx="5334000" cy="6286500"/>
          </a:xfrm>
          <a:prstGeom prst="rect">
            <a:avLst/>
          </a:prstGeom>
        </p:spPr>
        <p:txBody>
          <a:bodyPr/>
          <a:lstStyle>
            <a:lvl1pPr marL="342900" indent="-342900">
              <a:spcBef>
                <a:spcPts val="3200"/>
              </a:spcBef>
              <a:defRPr sz="2800"/>
            </a:lvl1pPr>
            <a:lvl2pPr marL="685800" indent="-342900">
              <a:spcBef>
                <a:spcPts val="3200"/>
              </a:spcBef>
              <a:defRPr sz="2800"/>
            </a:lvl2pPr>
            <a:lvl3pPr marL="1028700" indent="-342900">
              <a:spcBef>
                <a:spcPts val="3200"/>
              </a:spcBef>
              <a:defRPr sz="2800"/>
            </a:lvl3pPr>
            <a:lvl4pPr marL="1371600" indent="-342900">
              <a:spcBef>
                <a:spcPts val="3200"/>
              </a:spcBef>
              <a:defRPr sz="2800"/>
            </a:lvl4pPr>
            <a:lvl5pPr marL="1714500" indent="-342900">
              <a:spcBef>
                <a:spcPts val="3200"/>
              </a:spcBef>
              <a:defRPr sz="2800"/>
            </a:lvl5pPr>
          </a:lstStyle>
          <a:p>
            <a:r>
              <a:t>Body Level One</a:t>
            </a:r>
          </a:p>
          <a:p>
            <a:pPr lvl="1"/>
            <a:r>
              <a:t>Body Level Two</a:t>
            </a:r>
          </a:p>
          <a:p>
            <a:pPr lvl="2"/>
            <a:r>
              <a:t>Body Level Three</a:t>
            </a:r>
          </a:p>
          <a:p>
            <a:pPr lvl="3"/>
            <a:r>
              <a:t>Body Level Four</a:t>
            </a:r>
          </a:p>
          <a:p>
            <a:pPr lvl="4"/>
            <a:r>
              <a:t>Body Level Five</a:t>
            </a:r>
          </a:p>
        </p:txBody>
      </p:sp>
      <p:sp>
        <p:nvSpPr>
          <p:cNvPr id="68"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8.xml><?xml version="1.0" encoding="utf-8"?>
<p:sldLayout xmlns:a="http://schemas.openxmlformats.org/drawingml/2006/main" xmlns:r="http://schemas.openxmlformats.org/officeDocument/2006/relationships" xmlns:p="http://schemas.openxmlformats.org/presentationml/2006/main" type="tx">
  <p:cSld name="Bullets">
    <p:spTree>
      <p:nvGrpSpPr>
        <p:cNvPr id="1" name=""/>
        <p:cNvGrpSpPr/>
        <p:nvPr/>
      </p:nvGrpSpPr>
      <p:grpSpPr>
        <a:xfrm>
          <a:off x="0" y="0"/>
          <a:ext cx="0" cy="0"/>
          <a:chOff x="0" y="0"/>
          <a:chExt cx="0" cy="0"/>
        </a:xfrm>
      </p:grpSpPr>
      <p:sp>
        <p:nvSpPr>
          <p:cNvPr id="75" name="Body Level One…"/>
          <p:cNvSpPr txBox="1">
            <a:spLocks noGrp="1"/>
          </p:cNvSpPr>
          <p:nvPr>
            <p:ph type="body" idx="1"/>
          </p:nvPr>
        </p:nvSpPr>
        <p:spPr>
          <a:xfrm>
            <a:off x="952500" y="1270000"/>
            <a:ext cx="11099800" cy="7213600"/>
          </a:xfrm>
          <a:prstGeom prst="rect">
            <a:avLst/>
          </a:prstGeom>
        </p:spPr>
        <p:txBody>
          <a:bodyPr/>
          <a:lstStyle/>
          <a:p>
            <a:r>
              <a:t>Body Level One</a:t>
            </a:r>
          </a:p>
          <a:p>
            <a:pPr lvl="1"/>
            <a:r>
              <a:t>Body Level Two</a:t>
            </a:r>
          </a:p>
          <a:p>
            <a:pPr lvl="2"/>
            <a:r>
              <a:t>Body Level Three</a:t>
            </a:r>
          </a:p>
          <a:p>
            <a:pPr lvl="3"/>
            <a:r>
              <a:t>Body Level Four</a:t>
            </a:r>
          </a:p>
          <a:p>
            <a:pPr lvl="4"/>
            <a:r>
              <a:t>Body Level Five</a:t>
            </a:r>
          </a:p>
        </p:txBody>
      </p:sp>
      <p:sp>
        <p:nvSpPr>
          <p:cNvPr id="7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Layouts/slideLayout9.xml><?xml version="1.0" encoding="utf-8"?>
<p:sldLayout xmlns:a="http://schemas.openxmlformats.org/drawingml/2006/main" xmlns:r="http://schemas.openxmlformats.org/officeDocument/2006/relationships" xmlns:p="http://schemas.openxmlformats.org/presentationml/2006/main" type="tx">
  <p:cSld name="Photo - 3 Up">
    <p:spTree>
      <p:nvGrpSpPr>
        <p:cNvPr id="1" name=""/>
        <p:cNvGrpSpPr/>
        <p:nvPr/>
      </p:nvGrpSpPr>
      <p:grpSpPr>
        <a:xfrm>
          <a:off x="0" y="0"/>
          <a:ext cx="0" cy="0"/>
          <a:chOff x="0" y="0"/>
          <a:chExt cx="0" cy="0"/>
        </a:xfrm>
      </p:grpSpPr>
      <p:sp>
        <p:nvSpPr>
          <p:cNvPr id="83" name="Image"/>
          <p:cNvSpPr>
            <a:spLocks noGrp="1"/>
          </p:cNvSpPr>
          <p:nvPr>
            <p:ph type="pic" sz="quarter" idx="13"/>
          </p:nvPr>
        </p:nvSpPr>
        <p:spPr>
          <a:xfrm>
            <a:off x="6680200" y="5026947"/>
            <a:ext cx="6057901" cy="4040705"/>
          </a:xfrm>
          <a:prstGeom prst="rect">
            <a:avLst/>
          </a:prstGeom>
        </p:spPr>
        <p:txBody>
          <a:bodyPr lIns="91439" tIns="45719" rIns="91439" bIns="45719" anchor="t">
            <a:noAutofit/>
          </a:bodyPr>
          <a:lstStyle/>
          <a:p>
            <a:endParaRPr dirty="0"/>
          </a:p>
        </p:txBody>
      </p:sp>
      <p:sp>
        <p:nvSpPr>
          <p:cNvPr id="84" name="Image"/>
          <p:cNvSpPr>
            <a:spLocks noGrp="1"/>
          </p:cNvSpPr>
          <p:nvPr>
            <p:ph type="pic" sz="quarter" idx="14"/>
          </p:nvPr>
        </p:nvSpPr>
        <p:spPr>
          <a:xfrm>
            <a:off x="6502400" y="886747"/>
            <a:ext cx="5867400" cy="3911601"/>
          </a:xfrm>
          <a:prstGeom prst="rect">
            <a:avLst/>
          </a:prstGeom>
        </p:spPr>
        <p:txBody>
          <a:bodyPr lIns="91439" tIns="45719" rIns="91439" bIns="45719" anchor="t">
            <a:noAutofit/>
          </a:bodyPr>
          <a:lstStyle/>
          <a:p>
            <a:endParaRPr dirty="0"/>
          </a:p>
        </p:txBody>
      </p:sp>
      <p:sp>
        <p:nvSpPr>
          <p:cNvPr id="85" name="Image"/>
          <p:cNvSpPr>
            <a:spLocks noGrp="1"/>
          </p:cNvSpPr>
          <p:nvPr>
            <p:ph type="pic" idx="15"/>
          </p:nvPr>
        </p:nvSpPr>
        <p:spPr>
          <a:xfrm>
            <a:off x="-2374900" y="889000"/>
            <a:ext cx="11976100" cy="7984067"/>
          </a:xfrm>
          <a:prstGeom prst="rect">
            <a:avLst/>
          </a:prstGeom>
        </p:spPr>
        <p:txBody>
          <a:bodyPr lIns="91439" tIns="45719" rIns="91439" bIns="45719" anchor="t">
            <a:noAutofit/>
          </a:bodyPr>
          <a:lstStyle/>
          <a:p>
            <a:endParaRPr dirty="0"/>
          </a:p>
        </p:txBody>
      </p:sp>
      <p:sp>
        <p:nvSpPr>
          <p:cNvPr id="86" name="Slide Number"/>
          <p:cNvSpPr txBox="1">
            <a:spLocks noGrp="1"/>
          </p:cNvSpPr>
          <p:nvPr>
            <p:ph type="sldNum" sz="quarter" idx="2"/>
          </p:nvPr>
        </p:nvSpPr>
        <p:spPr>
          <a:prstGeom prst="rect">
            <a:avLst/>
          </a:prstGeom>
        </p:spPr>
        <p:txBody>
          <a:bodyPr/>
          <a:lstStyle/>
          <a:p>
            <a:fld id="{86CB4B4D-7CA3-9044-876B-883B54F8677D}" type="slidenum">
              <a:rPr/>
              <a:t>‹#›</a:t>
            </a:fld>
            <a:endParaRPr dirty="0"/>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952500" y="444500"/>
            <a:ext cx="11099800" cy="21590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Title Text</a:t>
            </a:r>
          </a:p>
        </p:txBody>
      </p:sp>
      <p:sp>
        <p:nvSpPr>
          <p:cNvPr id="3" name="Body Level One…"/>
          <p:cNvSpPr txBox="1">
            <a:spLocks noGrp="1"/>
          </p:cNvSpPr>
          <p:nvPr>
            <p:ph type="body" idx="1"/>
          </p:nvPr>
        </p:nvSpPr>
        <p:spPr>
          <a:xfrm>
            <a:off x="952500" y="2603500"/>
            <a:ext cx="11099800" cy="62865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normAutofit/>
          </a:bodyPr>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6311798" y="9251950"/>
            <a:ext cx="368504" cy="381000"/>
          </a:xfrm>
          <a:prstGeom prst="rect">
            <a:avLst/>
          </a:prstGeom>
          <a:ln w="12700">
            <a:miter lim="400000"/>
          </a:ln>
        </p:spPr>
        <p:txBody>
          <a:bodyPr wrap="none" lIns="50800" tIns="50800" rIns="50800" bIns="50800">
            <a:spAutoFit/>
          </a:bodyPr>
          <a:lstStyle>
            <a:lvl1pPr>
              <a:defRPr sz="1800"/>
            </a:lvl1pPr>
          </a:lstStyle>
          <a:p>
            <a:fld id="{86CB4B4D-7CA3-9044-876B-883B54F8677D}" type="slidenum">
              <a:rPr/>
              <a:t>‹#›</a:t>
            </a:fld>
            <a:endParaRPr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ransition spd="med"/>
  <p:txStyles>
    <p:titleStyle>
      <a:lvl1pPr marL="0" marR="0" indent="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8000" b="0" i="0" u="none" strike="noStrike" cap="none" spc="0" baseline="0">
          <a:solidFill>
            <a:srgbClr val="000000"/>
          </a:solidFill>
          <a:uFillTx/>
          <a:latin typeface="+mn-lt"/>
          <a:ea typeface="+mn-ea"/>
          <a:cs typeface="+mn-cs"/>
          <a:sym typeface="Helvetica Light"/>
        </a:defRPr>
      </a:lvl9pPr>
    </p:titleStyle>
    <p:bodyStyle>
      <a:lvl1pPr marL="444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1pPr>
      <a:lvl2pPr marL="889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2pPr>
      <a:lvl3pPr marL="1333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3pPr>
      <a:lvl4pPr marL="1778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4pPr>
      <a:lvl5pPr marL="2222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5pPr>
      <a:lvl6pPr marL="2667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6pPr>
      <a:lvl7pPr marL="3111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7pPr>
      <a:lvl8pPr marL="35560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8pPr>
      <a:lvl9pPr marL="4000500" marR="0" indent="-444500" algn="l" defTabSz="584200" rtl="0" latinLnBrk="0">
        <a:lnSpc>
          <a:spcPct val="100000"/>
        </a:lnSpc>
        <a:spcBef>
          <a:spcPts val="4200"/>
        </a:spcBef>
        <a:spcAft>
          <a:spcPts val="0"/>
        </a:spcAft>
        <a:buClrTx/>
        <a:buSzPct val="75000"/>
        <a:buFontTx/>
        <a:buChar char="•"/>
        <a:tabLst/>
        <a:defRPr sz="3600" b="0" i="0" u="none" strike="noStrike" cap="none" spc="0" baseline="0">
          <a:solidFill>
            <a:srgbClr val="000000"/>
          </a:solidFill>
          <a:uFillTx/>
          <a:latin typeface="+mn-lt"/>
          <a:ea typeface="+mn-ea"/>
          <a:cs typeface="+mn-cs"/>
          <a:sym typeface="Helvetica Light"/>
        </a:defRPr>
      </a:lvl9pPr>
    </p:bodyStyle>
    <p:otherStyle>
      <a:lvl1pPr marL="0" marR="0" indent="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1pPr>
      <a:lvl2pPr marL="0" marR="0" indent="228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2pPr>
      <a:lvl3pPr marL="0" marR="0" indent="457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3pPr>
      <a:lvl4pPr marL="0" marR="0" indent="685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4pPr>
      <a:lvl5pPr marL="0" marR="0" indent="9144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5pPr>
      <a:lvl6pPr marL="0" marR="0" indent="11430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6pPr>
      <a:lvl7pPr marL="0" marR="0" indent="13716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7pPr>
      <a:lvl8pPr marL="0" marR="0" indent="16002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8pPr>
      <a:lvl9pPr marL="0" marR="0" indent="1828800" algn="ctr" defTabSz="584200" rtl="0" latinLnBrk="0">
        <a:lnSpc>
          <a:spcPct val="100000"/>
        </a:lnSpc>
        <a:spcBef>
          <a:spcPts val="0"/>
        </a:spcBef>
        <a:spcAft>
          <a:spcPts val="0"/>
        </a:spcAft>
        <a:buClrTx/>
        <a:buSzTx/>
        <a:buFontTx/>
        <a:buNone/>
        <a:tabLst/>
        <a:defRPr sz="1800" b="0" i="0" u="none" strike="noStrike" cap="none" spc="0" baseline="0">
          <a:solidFill>
            <a:schemeClr val="tx1"/>
          </a:solidFill>
          <a:uFillTx/>
          <a:latin typeface="+mn-lt"/>
          <a:ea typeface="+mn-ea"/>
          <a:cs typeface="+mn-cs"/>
          <a:sym typeface="Helvetica Light"/>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12.xml"/><Relationship Id="rId5" Type="http://schemas.openxmlformats.org/officeDocument/2006/relationships/image" Target="../media/image5.png"/><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1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6.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1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1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19.png"/></Relationships>
</file>

<file path=ppt/slides/_rels/slide17.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1.xml"/><Relationship Id="rId4" Type="http://schemas.openxmlformats.org/officeDocument/2006/relationships/image" Target="../media/image20.png"/></Relationships>
</file>

<file path=ppt/slides/_rels/slide18.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7.png"/><Relationship Id="rId7"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9.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19.png"/><Relationship Id="rId9" Type="http://schemas.openxmlformats.org/officeDocument/2006/relationships/image" Target="../media/image12.png"/></Relationships>
</file>

<file path=ppt/slides/_rels/slide19.xml.rels><?xml version="1.0" encoding="UTF-8" standalone="yes"?>
<Relationships xmlns="http://schemas.openxmlformats.org/package/2006/relationships"><Relationship Id="rId8" Type="http://schemas.openxmlformats.org/officeDocument/2006/relationships/image" Target="../media/image17.png"/><Relationship Id="rId3" Type="http://schemas.openxmlformats.org/officeDocument/2006/relationships/image" Target="../media/image7.png"/><Relationship Id="rId7" Type="http://schemas.openxmlformats.org/officeDocument/2006/relationships/image" Target="../media/image16.pn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15.png"/><Relationship Id="rId5" Type="http://schemas.openxmlformats.org/officeDocument/2006/relationships/image" Target="../media/image14.png"/><Relationship Id="rId4" Type="http://schemas.openxmlformats.org/officeDocument/2006/relationships/image" Target="../media/image20.png"/><Relationship Id="rId9" Type="http://schemas.openxmlformats.org/officeDocument/2006/relationships/image" Target="../media/image18.png"/></Relationships>
</file>

<file path=ppt/slides/_rels/slide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21.png"/><Relationship Id="rId7"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23.png"/><Relationship Id="rId4" Type="http://schemas.openxmlformats.org/officeDocument/2006/relationships/image" Target="../media/image22.png"/><Relationship Id="rId9" Type="http://schemas.openxmlformats.org/officeDocument/2006/relationships/image" Target="../media/image26.png"/></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6.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8.png"/></Relationships>
</file>

<file path=ppt/slides/_rels/slide2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7.xml"/><Relationship Id="rId1" Type="http://schemas.openxmlformats.org/officeDocument/2006/relationships/slideLayout" Target="../slideLayouts/slideLayout1.xml"/><Relationship Id="rId5" Type="http://schemas.openxmlformats.org/officeDocument/2006/relationships/image" Target="../media/image12.png"/><Relationship Id="rId4" Type="http://schemas.openxmlformats.org/officeDocument/2006/relationships/image" Target="../media/image11.png"/></Relationships>
</file>

<file path=ppt/slides/_rels/slide2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8.xml"/><Relationship Id="rId1" Type="http://schemas.openxmlformats.org/officeDocument/2006/relationships/slideLayout" Target="../slideLayouts/slideLayout1.xml"/><Relationship Id="rId5" Type="http://schemas.openxmlformats.org/officeDocument/2006/relationships/image" Target="../media/image14.png"/><Relationship Id="rId4" Type="http://schemas.openxmlformats.org/officeDocument/2006/relationships/image" Target="../media/image13.png"/></Relationships>
</file>

<file path=ppt/slides/_rels/slide2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9.xml"/><Relationship Id="rId1" Type="http://schemas.openxmlformats.org/officeDocument/2006/relationships/slideLayout" Target="../slideLayouts/slideLayout1.xml"/><Relationship Id="rId5" Type="http://schemas.openxmlformats.org/officeDocument/2006/relationships/image" Target="../media/image16.png"/><Relationship Id="rId4" Type="http://schemas.openxmlformats.org/officeDocument/2006/relationships/image" Target="../media/image15.png"/></Relationships>
</file>

<file path=ppt/slides/_rels/slide2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image" Target="../media/image18.png"/><Relationship Id="rId4" Type="http://schemas.openxmlformats.org/officeDocument/2006/relationships/image" Target="../media/image17.png"/></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7.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7.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Word of the Day…"/>
          <p:cNvSpPr txBox="1"/>
          <p:nvPr/>
        </p:nvSpPr>
        <p:spPr>
          <a:xfrm>
            <a:off x="219430" y="152303"/>
            <a:ext cx="12565940" cy="3180358"/>
          </a:xfrm>
          <a:prstGeom prst="rect">
            <a:avLst/>
          </a:prstGeom>
          <a:ln w="12700">
            <a:miter lim="400000"/>
          </a:ln>
          <a:effectLst>
            <a:outerShdw dist="25400" dir="5400000" rotWithShape="0">
              <a:srgbClr val="000000"/>
            </a:outerShdw>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p>
            <a:pPr>
              <a:defRPr sz="12100" b="1">
                <a:solidFill>
                  <a:schemeClr val="accent5"/>
                </a:solidFill>
                <a:latin typeface="American Typewriter"/>
                <a:ea typeface="American Typewriter"/>
                <a:cs typeface="American Typewriter"/>
                <a:sym typeface="American Typewriter"/>
              </a:defRPr>
            </a:pPr>
            <a:r>
              <a:rPr dirty="0">
                <a:solidFill>
                  <a:srgbClr val="00AEEE"/>
                </a:solidFill>
                <a:latin typeface="Gill Sans MT" panose="020B0502020104020203" pitchFamily="34" charset="77"/>
              </a:rPr>
              <a:t>Word of the Day</a:t>
            </a:r>
          </a:p>
          <a:p>
            <a:pPr algn="r">
              <a:defRPr sz="7900" b="1">
                <a:solidFill>
                  <a:schemeClr val="accent6"/>
                </a:solidFill>
                <a:latin typeface="American Typewriter"/>
                <a:ea typeface="American Typewriter"/>
                <a:cs typeface="American Typewriter"/>
                <a:sym typeface="American Typewriter"/>
              </a:defRPr>
            </a:pPr>
            <a:r>
              <a:rPr lang="en-GB" dirty="0">
                <a:solidFill>
                  <a:srgbClr val="0070C0"/>
                </a:solidFill>
                <a:latin typeface="Gill Sans MT" panose="020B0502020104020203" pitchFamily="34" charset="77"/>
              </a:rPr>
              <a:t>Spring</a:t>
            </a:r>
            <a:r>
              <a:rPr dirty="0">
                <a:solidFill>
                  <a:srgbClr val="0070C0"/>
                </a:solidFill>
                <a:latin typeface="Gill Sans MT" panose="020B0502020104020203" pitchFamily="34" charset="77"/>
              </a:rPr>
              <a:t> Term 202</a:t>
            </a:r>
            <a:r>
              <a:rPr lang="en-GB" dirty="0">
                <a:solidFill>
                  <a:srgbClr val="0070C0"/>
                </a:solidFill>
                <a:latin typeface="Gill Sans MT" panose="020B0502020104020203" pitchFamily="34" charset="77"/>
              </a:rPr>
              <a:t>6</a:t>
            </a:r>
            <a:r>
              <a:rPr dirty="0">
                <a:solidFill>
                  <a:srgbClr val="0070C0"/>
                </a:solidFill>
                <a:latin typeface="Gill Sans MT" panose="020B0502020104020203" pitchFamily="34" charset="77"/>
              </a:rPr>
              <a:t> </a:t>
            </a:r>
          </a:p>
        </p:txBody>
      </p:sp>
      <p:sp>
        <p:nvSpPr>
          <p:cNvPr id="121" name="'Words unlock the doors to a world of                                            understanding...'"/>
          <p:cNvSpPr txBox="1"/>
          <p:nvPr/>
        </p:nvSpPr>
        <p:spPr>
          <a:xfrm>
            <a:off x="3330609" y="9023736"/>
            <a:ext cx="9180945"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p>
            <a:pPr>
              <a:spcBef>
                <a:spcPts val="4200"/>
              </a:spcBef>
              <a:defRPr sz="3200">
                <a:latin typeface="Gill Sans SemiBold"/>
                <a:ea typeface="Gill Sans SemiBold"/>
                <a:cs typeface="Gill Sans SemiBold"/>
                <a:sym typeface="Gill Sans SemiBold"/>
              </a:defRPr>
            </a:pPr>
            <a:r>
              <a:rPr sz="2400" dirty="0">
                <a:latin typeface="Gill Sans MT" panose="020B0502020104020203" pitchFamily="34" charset="77"/>
              </a:rPr>
              <a:t>'</a:t>
            </a:r>
            <a:r>
              <a:rPr sz="2400" b="1" i="1" dirty="0">
                <a:latin typeface="Gill Sans MT" panose="020B0502020104020203" pitchFamily="34" charset="77"/>
                <a:ea typeface="Gill Sans"/>
                <a:cs typeface="Gill Sans"/>
                <a:sym typeface="Gill Sans"/>
              </a:rPr>
              <a:t>Words unlock the doors to a world of</a:t>
            </a:r>
            <a:r>
              <a:rPr lang="en-GB" sz="2400" b="1" i="1" dirty="0">
                <a:latin typeface="Gill Sans MT" panose="020B0502020104020203" pitchFamily="34" charset="77"/>
                <a:ea typeface="Gill Sans"/>
                <a:cs typeface="Gill Sans"/>
                <a:sym typeface="Gill Sans"/>
              </a:rPr>
              <a:t> </a:t>
            </a:r>
            <a:r>
              <a:rPr sz="2400" b="1" i="1" dirty="0">
                <a:latin typeface="Gill Sans MT" panose="020B0502020104020203" pitchFamily="34" charset="77"/>
                <a:ea typeface="Gill Sans"/>
                <a:cs typeface="Gill Sans"/>
                <a:sym typeface="Gill Sans"/>
              </a:rPr>
              <a:t>understanding...'</a:t>
            </a:r>
          </a:p>
        </p:txBody>
      </p:sp>
      <p:sp>
        <p:nvSpPr>
          <p:cNvPr id="122" name="Week 11 - 29th June 2020"/>
          <p:cNvSpPr txBox="1"/>
          <p:nvPr/>
        </p:nvSpPr>
        <p:spPr>
          <a:xfrm>
            <a:off x="5365611" y="3226831"/>
            <a:ext cx="6657272" cy="73353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4100" b="1">
                <a:latin typeface="American Typewriter"/>
                <a:ea typeface="American Typewriter"/>
                <a:cs typeface="American Typewriter"/>
                <a:sym typeface="American Typewriter"/>
              </a:defRPr>
            </a:lvl1pPr>
          </a:lstStyle>
          <a:p>
            <a:r>
              <a:rPr dirty="0">
                <a:latin typeface="Gill Sans MT" panose="020B0502020104020203" pitchFamily="34" charset="77"/>
              </a:rPr>
              <a:t>Week </a:t>
            </a:r>
            <a:r>
              <a:rPr lang="en-GB" dirty="0">
                <a:latin typeface="Gill Sans MT" panose="020B0502020104020203" pitchFamily="34" charset="77"/>
              </a:rPr>
              <a:t>30</a:t>
            </a:r>
            <a:r>
              <a:rPr dirty="0">
                <a:latin typeface="Gill Sans MT" panose="020B0502020104020203" pitchFamily="34" charset="77"/>
              </a:rPr>
              <a:t> </a:t>
            </a:r>
            <a:r>
              <a:rPr lang="en-GB" dirty="0">
                <a:latin typeface="Gill Sans MT" panose="020B0502020104020203" pitchFamily="34" charset="77"/>
              </a:rPr>
              <a:t>–</a:t>
            </a:r>
            <a:r>
              <a:rPr dirty="0">
                <a:latin typeface="Gill Sans MT" panose="020B0502020104020203" pitchFamily="34" charset="77"/>
              </a:rPr>
              <a:t> </a:t>
            </a:r>
            <a:r>
              <a:rPr lang="en-GB">
                <a:latin typeface="Gill Sans MT" panose="020B0502020104020203" pitchFamily="34" charset="77"/>
              </a:rPr>
              <a:t>20th</a:t>
            </a:r>
            <a:r>
              <a:rPr dirty="0">
                <a:latin typeface="Gill Sans MT" panose="020B0502020104020203" pitchFamily="34" charset="77"/>
              </a:rPr>
              <a:t> </a:t>
            </a:r>
            <a:r>
              <a:rPr lang="en-GB" dirty="0">
                <a:latin typeface="Gill Sans MT" panose="020B0502020104020203" pitchFamily="34" charset="77"/>
              </a:rPr>
              <a:t>April</a:t>
            </a:r>
            <a:r>
              <a:rPr dirty="0">
                <a:latin typeface="Gill Sans MT" panose="020B0502020104020203" pitchFamily="34" charset="77"/>
              </a:rPr>
              <a:t> 202</a:t>
            </a:r>
            <a:r>
              <a:rPr lang="en-GB" dirty="0">
                <a:latin typeface="Gill Sans MT" panose="020B0502020104020203" pitchFamily="34" charset="77"/>
              </a:rPr>
              <a:t>6</a:t>
            </a:r>
            <a:endParaRPr dirty="0">
              <a:latin typeface="Gill Sans MT" panose="020B0502020104020203" pitchFamily="34" charset="77"/>
            </a:endParaRPr>
          </a:p>
        </p:txBody>
      </p:sp>
      <p:grpSp>
        <p:nvGrpSpPr>
          <p:cNvPr id="10" name="Group 9">
            <a:extLst>
              <a:ext uri="{FF2B5EF4-FFF2-40B4-BE49-F238E27FC236}">
                <a16:creationId xmlns:a16="http://schemas.microsoft.com/office/drawing/2014/main" id="{293E7B5B-BA83-1A40-88CA-41B9CA3846FC}"/>
              </a:ext>
            </a:extLst>
          </p:cNvPr>
          <p:cNvGrpSpPr/>
          <p:nvPr/>
        </p:nvGrpSpPr>
        <p:grpSpPr>
          <a:xfrm>
            <a:off x="-8276819" y="-164678"/>
            <a:ext cx="10029965" cy="15256120"/>
            <a:chOff x="-8642579" y="-164678"/>
            <a:chExt cx="10029965" cy="15256120"/>
          </a:xfrm>
        </p:grpSpPr>
        <p:sp>
          <p:nvSpPr>
            <p:cNvPr id="11" name="Rectangle 10">
              <a:extLst>
                <a:ext uri="{FF2B5EF4-FFF2-40B4-BE49-F238E27FC236}">
                  <a16:creationId xmlns:a16="http://schemas.microsoft.com/office/drawing/2014/main" id="{F360EA16-1FF2-7A41-9FFE-93201C894C8C}"/>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12" name="Rectangle 11">
              <a:extLst>
                <a:ext uri="{FF2B5EF4-FFF2-40B4-BE49-F238E27FC236}">
                  <a16:creationId xmlns:a16="http://schemas.microsoft.com/office/drawing/2014/main" id="{E9CF7BC9-F256-484E-B2A3-20A683E99FCB}"/>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5" name="Picture 4" descr="A close up of a toy&#10;&#10;Description automatically generated">
            <a:extLst>
              <a:ext uri="{FF2B5EF4-FFF2-40B4-BE49-F238E27FC236}">
                <a16:creationId xmlns:a16="http://schemas.microsoft.com/office/drawing/2014/main" id="{0E0A381E-E771-9A42-828B-936CC6324796}"/>
              </a:ext>
            </a:extLst>
          </p:cNvPr>
          <p:cNvPicPr>
            <a:picLocks noChangeAspect="1"/>
          </p:cNvPicPr>
          <p:nvPr/>
        </p:nvPicPr>
        <p:blipFill rotWithShape="1">
          <a:blip r:embed="rId2">
            <a:extLst>
              <a:ext uri="{28A0092B-C50C-407E-A947-70E740481C1C}">
                <a14:useLocalDpi xmlns:a14="http://schemas.microsoft.com/office/drawing/2010/main" val="0"/>
              </a:ext>
            </a:extLst>
          </a:blip>
          <a:srcRect l="33659" t="20868" r="34222" b="19852"/>
          <a:stretch/>
        </p:blipFill>
        <p:spPr>
          <a:xfrm>
            <a:off x="194597" y="3889160"/>
            <a:ext cx="4115970" cy="5864440"/>
          </a:xfrm>
          <a:prstGeom prst="rect">
            <a:avLst/>
          </a:prstGeom>
        </p:spPr>
      </p:pic>
      <p:pic>
        <p:nvPicPr>
          <p:cNvPr id="7" name="Picture 6" descr="A screenshot of a cell phone&#10;&#10;Description automatically generated">
            <a:extLst>
              <a:ext uri="{FF2B5EF4-FFF2-40B4-BE49-F238E27FC236}">
                <a16:creationId xmlns:a16="http://schemas.microsoft.com/office/drawing/2014/main" id="{2CC5B04C-98BD-014B-B30E-83A1C31AF9E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315871">
            <a:off x="4454292" y="4450311"/>
            <a:ext cx="3513462" cy="262930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nvGrpSpPr>
          <p:cNvPr id="8" name="Group 7">
            <a:extLst>
              <a:ext uri="{FF2B5EF4-FFF2-40B4-BE49-F238E27FC236}">
                <a16:creationId xmlns:a16="http://schemas.microsoft.com/office/drawing/2014/main" id="{95F1DE71-708C-0147-917C-C5B1D4D208D4}"/>
              </a:ext>
            </a:extLst>
          </p:cNvPr>
          <p:cNvGrpSpPr/>
          <p:nvPr/>
        </p:nvGrpSpPr>
        <p:grpSpPr>
          <a:xfrm>
            <a:off x="11561091" y="3182930"/>
            <a:ext cx="8917924" cy="15439250"/>
            <a:chOff x="11782763" y="-862597"/>
            <a:chExt cx="8917924" cy="15439250"/>
          </a:xfrm>
        </p:grpSpPr>
        <p:sp>
          <p:nvSpPr>
            <p:cNvPr id="20" name="Rectangle 19">
              <a:extLst>
                <a:ext uri="{FF2B5EF4-FFF2-40B4-BE49-F238E27FC236}">
                  <a16:creationId xmlns:a16="http://schemas.microsoft.com/office/drawing/2014/main" id="{2699AD46-A23A-0743-A5AD-1B4A4E4B67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1" name="Rectangle 20">
              <a:extLst>
                <a:ext uri="{FF2B5EF4-FFF2-40B4-BE49-F238E27FC236}">
                  <a16:creationId xmlns:a16="http://schemas.microsoft.com/office/drawing/2014/main" id="{F53B4510-4E14-6043-BDB0-C5DAFE276E0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13" name="Picture 12" descr="A screenshot of a cell phone&#10;&#10;Description automatically generated">
            <a:extLst>
              <a:ext uri="{FF2B5EF4-FFF2-40B4-BE49-F238E27FC236}">
                <a16:creationId xmlns:a16="http://schemas.microsoft.com/office/drawing/2014/main" id="{6EC0D784-5EA2-6841-BB18-6B704A0BBD5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245752">
            <a:off x="6517535" y="6383473"/>
            <a:ext cx="3213149" cy="240306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5" name="Picture 14" descr="A screenshot of a cell phone&#10;&#10;Description automatically generated">
            <a:extLst>
              <a:ext uri="{FF2B5EF4-FFF2-40B4-BE49-F238E27FC236}">
                <a16:creationId xmlns:a16="http://schemas.microsoft.com/office/drawing/2014/main" id="{72679589-8404-E543-896F-014067FE981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842618">
            <a:off x="8719809" y="4398356"/>
            <a:ext cx="3138499" cy="2353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transition spd="med"/>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815842" y="1309202"/>
            <a:ext cx="3262111"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innocent</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9207354" y="1671690"/>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569497" y="4052627"/>
            <a:ext cx="5794727"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someone is innocent, they did not commit a crime which they have been accused of.</a:t>
            </a:r>
            <a:endParaRPr sz="3600" dirty="0">
              <a:latin typeface="Gill Sans MT" panose="020B0502020104020203" pitchFamily="34" charset="77"/>
            </a:endParaRPr>
          </a:p>
        </p:txBody>
      </p:sp>
      <p:sp>
        <p:nvSpPr>
          <p:cNvPr id="155" name="The was a tear in Freddie’s new school jumper."/>
          <p:cNvSpPr txBox="1"/>
          <p:nvPr/>
        </p:nvSpPr>
        <p:spPr>
          <a:xfrm>
            <a:off x="0" y="6846290"/>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Everyone knew that Abraham was </a:t>
            </a:r>
            <a:r>
              <a:rPr lang="en-GB" sz="4000" b="1" dirty="0">
                <a:latin typeface="Gill Sans MT" panose="020B0502020104020203" pitchFamily="34" charset="77"/>
              </a:rPr>
              <a:t>innocent</a:t>
            </a:r>
            <a:r>
              <a:rPr lang="en-GB" sz="4000" dirty="0">
                <a:latin typeface="Gill Sans MT" panose="020B0502020104020203" pitchFamily="34" charset="77"/>
              </a:rPr>
              <a:t>.</a:t>
            </a:r>
            <a:endParaRPr sz="4000" dirty="0">
              <a:latin typeface="Gill Sans MT" panose="020B0502020104020203" pitchFamily="34" charset="77"/>
            </a:endParaRPr>
          </a:p>
        </p:txBody>
      </p:sp>
      <p:sp>
        <p:nvSpPr>
          <p:cNvPr id="165" name="Word Class"/>
          <p:cNvSpPr txBox="1"/>
          <p:nvPr/>
        </p:nvSpPr>
        <p:spPr>
          <a:xfrm>
            <a:off x="10335049" y="1253517"/>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78697" y="2182175"/>
            <a:ext cx="4575922"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in-no-cent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890961741"/>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honest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guilty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ly</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magnificent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pure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faultless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culpable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wrong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9E794398-3B12-6E40-9F1C-4F922281612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70567" y="2959978"/>
            <a:ext cx="3702310" cy="3702310"/>
          </a:xfrm>
          <a:prstGeom prst="rect">
            <a:avLst/>
          </a:prstGeom>
        </p:spPr>
      </p:pic>
    </p:spTree>
    <p:extLst>
      <p:ext uri="{BB962C8B-B14F-4D97-AF65-F5344CB8AC3E}">
        <p14:creationId xmlns:p14="http://schemas.microsoft.com/office/powerpoint/2010/main" val="3666640434"/>
      </p:ext>
    </p:extLst>
  </p:cSld>
  <p:clrMapOvr>
    <a:masterClrMapping/>
  </p:clrMapOvr>
  <p:transition spd="med"/>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4867910" y="1309202"/>
            <a:ext cx="4794582"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repercussion</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499971" y="3911029"/>
            <a:ext cx="5903231" cy="207236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200" dirty="0"/>
              <a:t>If an action or event has repercussions, it causes unpleasant things to happen some time after the original action or event.</a:t>
            </a:r>
            <a:endParaRPr sz="3600" dirty="0">
              <a:latin typeface="Gill Sans MT" panose="020B0502020104020203" pitchFamily="34" charset="77"/>
            </a:endParaRPr>
          </a:p>
        </p:txBody>
      </p:sp>
      <p:sp>
        <p:nvSpPr>
          <p:cNvPr id="155" name="The was a tear in Freddie’s new school jumper."/>
          <p:cNvSpPr txBox="1"/>
          <p:nvPr/>
        </p:nvSpPr>
        <p:spPr>
          <a:xfrm>
            <a:off x="0" y="6718538"/>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There would be </a:t>
            </a:r>
            <a:r>
              <a:rPr lang="en-GB" sz="4000" b="1" dirty="0">
                <a:latin typeface="Gill Sans MT" panose="020B0502020104020203" pitchFamily="34" charset="77"/>
              </a:rPr>
              <a:t>repercussions</a:t>
            </a:r>
            <a:r>
              <a:rPr lang="en-GB" sz="4000" dirty="0">
                <a:latin typeface="Gill Sans MT" panose="020B0502020104020203" pitchFamily="34" charset="77"/>
              </a:rPr>
              <a:t> for the guilty person.</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re-per-</a:t>
            </a:r>
            <a:r>
              <a:rPr lang="en-GB" dirty="0" err="1">
                <a:latin typeface="Gill Sans MT" panose="020B0502020104020203" pitchFamily="34" charset="77"/>
              </a:rPr>
              <a:t>cus</a:t>
            </a:r>
            <a:r>
              <a:rPr lang="en-GB" dirty="0">
                <a:latin typeface="Gill Sans MT" panose="020B0502020104020203" pitchFamily="34" charset="77"/>
              </a:rPr>
              <a:t>-</a:t>
            </a:r>
            <a:r>
              <a:rPr lang="en-GB" dirty="0" err="1">
                <a:latin typeface="Gill Sans MT" panose="020B0502020104020203" pitchFamily="34" charset="77"/>
              </a:rPr>
              <a:t>sion</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1368189135"/>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655998878"/>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outcome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discussion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serious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consequence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lasting</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a:extLst>
              <a:ext uri="{FF2B5EF4-FFF2-40B4-BE49-F238E27FC236}">
                <a16:creationId xmlns:a16="http://schemas.microsoft.com/office/drawing/2014/main" id="{D20987AB-B661-FF4B-ADB7-1C6E8789D9D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129329" y="2605383"/>
            <a:ext cx="3801402" cy="3801402"/>
          </a:xfrm>
          <a:prstGeom prst="rect">
            <a:avLst/>
          </a:prstGeom>
        </p:spPr>
      </p:pic>
    </p:spTree>
    <p:extLst>
      <p:ext uri="{BB962C8B-B14F-4D97-AF65-F5344CB8AC3E}">
        <p14:creationId xmlns:p14="http://schemas.microsoft.com/office/powerpoint/2010/main" val="2867037757"/>
      </p:ext>
    </p:extLst>
  </p:cSld>
  <p:clrMapOvr>
    <a:masterClrMapping/>
  </p:clrMapOvr>
  <p:transition spd="med"/>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39610" y="1309202"/>
            <a:ext cx="2242602"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adorn</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28235"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46934" y="3916173"/>
            <a:ext cx="5909674" cy="19492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4000" dirty="0">
                <a:latin typeface="Gill Sans MT" panose="020B0502020104020203" pitchFamily="34" charset="77"/>
              </a:rPr>
              <a:t>If something adorns a place or an object, it makes it look more beautiful.</a:t>
            </a:r>
            <a:endParaRPr sz="4000" dirty="0">
              <a:latin typeface="Gill Sans MT" panose="020B0502020104020203" pitchFamily="34" charset="77"/>
            </a:endParaRPr>
          </a:p>
        </p:txBody>
      </p:sp>
      <p:sp>
        <p:nvSpPr>
          <p:cNvPr id="155" name="The was a tear in Freddie’s new school jumper."/>
          <p:cNvSpPr txBox="1"/>
          <p:nvPr/>
        </p:nvSpPr>
        <p:spPr>
          <a:xfrm>
            <a:off x="5112" y="6732774"/>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classroom was </a:t>
            </a:r>
            <a:r>
              <a:rPr lang="en-GB" sz="4000" b="1" dirty="0">
                <a:latin typeface="Gill Sans MT" panose="020B0502020104020203" pitchFamily="34" charset="77"/>
              </a:rPr>
              <a:t>adorned</a:t>
            </a:r>
            <a:r>
              <a:rPr lang="en-GB" sz="4000" dirty="0">
                <a:latin typeface="Gill Sans MT" panose="020B0502020104020203" pitchFamily="34" charset="77"/>
              </a:rPr>
              <a:t> with rich vocabulary.</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a:t>
            </a:r>
            <a:r>
              <a:rPr lang="en-GB" dirty="0" err="1">
                <a:latin typeface="Gill Sans MT" panose="020B0502020104020203" pitchFamily="34" charset="77"/>
              </a:rPr>
              <a:t>dorn</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036094392"/>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445892699"/>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decorate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strip</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born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lavishly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furnish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disguise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worn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simply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Logo&#10;&#10;Description automatically generated">
            <a:extLst>
              <a:ext uri="{FF2B5EF4-FFF2-40B4-BE49-F238E27FC236}">
                <a16:creationId xmlns:a16="http://schemas.microsoft.com/office/drawing/2014/main" id="{979C0979-CD90-264A-8C24-4B5BEB5E9AA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224860" y="2816207"/>
            <a:ext cx="3551030" cy="3551030"/>
          </a:xfrm>
          <a:prstGeom prst="rect">
            <a:avLst/>
          </a:prstGeom>
        </p:spPr>
      </p:pic>
    </p:spTree>
    <p:extLst>
      <p:ext uri="{BB962C8B-B14F-4D97-AF65-F5344CB8AC3E}">
        <p14:creationId xmlns:p14="http://schemas.microsoft.com/office/powerpoint/2010/main" val="2292388805"/>
      </p:ext>
    </p:extLst>
  </p:cSld>
  <p:clrMapOvr>
    <a:masterClrMapping/>
  </p:clrMapOvr>
  <p:transition spd="med"/>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15083" y="1309202"/>
            <a:ext cx="271067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mature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 / 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466383" y="4063543"/>
            <a:ext cx="6966359" cy="23185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describe someone as mature, you think that they are fully developed and balanced in their personality and emotional behaviour.</a:t>
            </a:r>
            <a:endParaRPr sz="3600" dirty="0">
              <a:latin typeface="Gill Sans MT" panose="020B0502020104020203" pitchFamily="34" charset="77"/>
            </a:endParaRPr>
          </a:p>
        </p:txBody>
      </p:sp>
      <p:sp>
        <p:nvSpPr>
          <p:cNvPr id="155" name="The was a tear in Freddie’s new school jumper."/>
          <p:cNvSpPr txBox="1"/>
          <p:nvPr/>
        </p:nvSpPr>
        <p:spPr>
          <a:xfrm>
            <a:off x="-55620" y="6675838"/>
            <a:ext cx="12999689"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dirty="0">
                <a:latin typeface="Gill Sans MT" panose="020B0502020104020203" pitchFamily="34" charset="77"/>
              </a:rPr>
              <a:t>Thankfully, Jennifer was very </a:t>
            </a:r>
            <a:r>
              <a:rPr lang="en-GB" b="1" dirty="0">
                <a:latin typeface="Gill Sans MT" panose="020B0502020104020203" pitchFamily="34" charset="77"/>
              </a:rPr>
              <a:t>mature</a:t>
            </a:r>
            <a:r>
              <a:rPr lang="en-GB" dirty="0">
                <a:latin typeface="Gill Sans MT" panose="020B0502020104020203" pitchFamily="34" charset="77"/>
              </a:rPr>
              <a:t> about everything.</a:t>
            </a:r>
            <a:endParaRPr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35154"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ma-</a:t>
            </a:r>
            <a:r>
              <a:rPr lang="en-GB" dirty="0" err="1">
                <a:latin typeface="Gill Sans MT" panose="020B0502020104020203" pitchFamily="34" charset="77"/>
              </a:rPr>
              <a:t>ture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3918233999"/>
              </p:ext>
            </p:extLst>
          </p:nvPr>
        </p:nvGraphicFramePr>
        <p:xfrm>
          <a:off x="5112" y="7748437"/>
          <a:ext cx="13127900" cy="1804446"/>
        </p:xfrm>
        <a:graphic>
          <a:graphicData uri="http://schemas.openxmlformats.org/drawingml/2006/table">
            <a:tbl>
              <a:tblPr firstRow="1" bandRow="1">
                <a:tableStyleId>{5940675A-B579-460E-94D1-54222C63F5DA}</a:tableStyleId>
              </a:tblPr>
              <a:tblGrid>
                <a:gridCol w="2725965">
                  <a:extLst>
                    <a:ext uri="{9D8B030D-6E8A-4147-A177-3AD203B41FA5}">
                      <a16:colId xmlns:a16="http://schemas.microsoft.com/office/drawing/2014/main" val="1062734036"/>
                    </a:ext>
                  </a:extLst>
                </a:gridCol>
                <a:gridCol w="2725965">
                  <a:extLst>
                    <a:ext uri="{9D8B030D-6E8A-4147-A177-3AD203B41FA5}">
                      <a16:colId xmlns:a16="http://schemas.microsoft.com/office/drawing/2014/main" val="2844254734"/>
                    </a:ext>
                  </a:extLst>
                </a:gridCol>
                <a:gridCol w="2224040">
                  <a:extLst>
                    <a:ext uri="{9D8B030D-6E8A-4147-A177-3AD203B41FA5}">
                      <a16:colId xmlns:a16="http://schemas.microsoft.com/office/drawing/2014/main" val="3331088901"/>
                    </a:ext>
                  </a:extLst>
                </a:gridCol>
                <a:gridCol w="2725965">
                  <a:extLst>
                    <a:ext uri="{9D8B030D-6E8A-4147-A177-3AD203B41FA5}">
                      <a16:colId xmlns:a16="http://schemas.microsoft.com/office/drawing/2014/main" val="2209242225"/>
                    </a:ext>
                  </a:extLst>
                </a:gridCol>
                <a:gridCol w="2725965">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sensible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immature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ly</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sure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emotionally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responsible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a:latin typeface="Gill Sans MT" panose="020B0502020104020203" pitchFamily="34" charset="77"/>
                        </a:rPr>
                        <a:t>juvenile</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pure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socially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a:extLst>
              <a:ext uri="{FF2B5EF4-FFF2-40B4-BE49-F238E27FC236}">
                <a16:creationId xmlns:a16="http://schemas.microsoft.com/office/drawing/2014/main" id="{B8AA141C-064E-2A40-BB56-15168E43424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093" y="2550628"/>
            <a:ext cx="3498353" cy="3498353"/>
          </a:xfrm>
          <a:prstGeom prst="rect">
            <a:avLst/>
          </a:prstGeom>
        </p:spPr>
      </p:pic>
    </p:spTree>
    <p:extLst>
      <p:ext uri="{BB962C8B-B14F-4D97-AF65-F5344CB8AC3E}">
        <p14:creationId xmlns:p14="http://schemas.microsoft.com/office/powerpoint/2010/main" val="1031281751"/>
      </p:ext>
    </p:extLst>
  </p:cSld>
  <p:clrMapOvr>
    <a:masterClrMapping/>
  </p:clrMapOvr>
  <p:transition spd="med"/>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965058" y="281766"/>
            <a:ext cx="10579819"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Shinobi</a:t>
            </a:r>
            <a:r>
              <a:rPr sz="7000" dirty="0">
                <a:solidFill>
                  <a:srgbClr val="00AEEE"/>
                </a:solidFill>
                <a:latin typeface="Gill Sans MT" panose="020B0502020104020203" pitchFamily="34" charset="77"/>
              </a:rPr>
              <a:t>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068586" y="1309202"/>
            <a:ext cx="237404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drama</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66259" y="4117896"/>
            <a:ext cx="5887836"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You can refer to a real situation which is exciting or distressing as drama.</a:t>
            </a:r>
            <a:endParaRPr sz="3600" dirty="0">
              <a:latin typeface="Gill Sans MT" panose="020B0502020104020203" pitchFamily="34" charset="77"/>
            </a:endParaRPr>
          </a:p>
        </p:txBody>
      </p:sp>
      <p:sp>
        <p:nvSpPr>
          <p:cNvPr id="155" name="The was a tear in Freddie’s new school jumper."/>
          <p:cNvSpPr txBox="1"/>
          <p:nvPr/>
        </p:nvSpPr>
        <p:spPr>
          <a:xfrm>
            <a:off x="0" y="6637323"/>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circle time turned into quite a </a:t>
            </a:r>
            <a:r>
              <a:rPr lang="en-GB" sz="4000" b="1" dirty="0">
                <a:latin typeface="Gill Sans MT" panose="020B0502020104020203" pitchFamily="34" charset="77"/>
              </a:rPr>
              <a:t>drama</a:t>
            </a:r>
            <a:r>
              <a:rPr lang="en-GB" sz="4000" dirty="0">
                <a:latin typeface="Gill Sans MT" panose="020B0502020104020203" pitchFamily="34" charset="77"/>
              </a:rPr>
              <a:t>.</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514283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err="1">
                <a:latin typeface="Gill Sans MT" panose="020B0502020104020203" pitchFamily="34" charset="77"/>
              </a:rPr>
              <a:t>dra</a:t>
            </a:r>
            <a:r>
              <a:rPr lang="en-GB" dirty="0">
                <a:latin typeface="Gill Sans MT" panose="020B0502020104020203" pitchFamily="34" charset="77"/>
              </a:rPr>
              <a:t>-ma</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extLst>
              <p:ext uri="{D42A27DB-BD31-4B8C-83A1-F6EECF244321}">
                <p14:modId xmlns:p14="http://schemas.microsoft.com/office/powerpoint/2010/main" val="2124462665"/>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3334831431"/>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spectacle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-tic</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karma</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hidden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marvel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tise</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lama</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theatrical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pic>
        <p:nvPicPr>
          <p:cNvPr id="4" name="Picture 3" descr="Icon&#10;&#10;Description automatically generated with medium confidence">
            <a:extLst>
              <a:ext uri="{FF2B5EF4-FFF2-40B4-BE49-F238E27FC236}">
                <a16:creationId xmlns:a16="http://schemas.microsoft.com/office/drawing/2014/main" id="{FAC08C55-629B-3A4F-AAB9-A4BE89FBEE6D}"/>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14093" y="2673014"/>
            <a:ext cx="3643969" cy="3643969"/>
          </a:xfrm>
          <a:prstGeom prst="rect">
            <a:avLst/>
          </a:prstGeom>
        </p:spPr>
      </p:pic>
    </p:spTree>
    <p:extLst>
      <p:ext uri="{BB962C8B-B14F-4D97-AF65-F5344CB8AC3E}">
        <p14:creationId xmlns:p14="http://schemas.microsoft.com/office/powerpoint/2010/main" val="1284833918"/>
      </p:ext>
    </p:extLst>
  </p:cSld>
  <p:clrMapOvr>
    <a:masterClrMapping/>
  </p:clrMapOvr>
  <p:transition spd="med"/>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 name="Word of the Day:"/>
          <p:cNvSpPr txBox="1"/>
          <p:nvPr/>
        </p:nvSpPr>
        <p:spPr>
          <a:xfrm>
            <a:off x="4237199" y="4067780"/>
            <a:ext cx="4848825"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lang="en-GB" sz="2800" dirty="0">
                <a:latin typeface="Gill Sans MT" panose="020B0502020104020203" pitchFamily="34" charset="77"/>
              </a:rPr>
              <a:t>Focus Word </a:t>
            </a:r>
            <a:r>
              <a:rPr lang="en-GB" sz="1800" dirty="0">
                <a:latin typeface="Gill Sans MT" panose="020B0502020104020203" pitchFamily="34" charset="77"/>
              </a:rPr>
              <a:t>(write below)</a:t>
            </a:r>
            <a:r>
              <a:rPr sz="1800" dirty="0">
                <a:latin typeface="Gill Sans MT" panose="020B0502020104020203" pitchFamily="34" charset="77"/>
              </a:rPr>
              <a:t>:</a:t>
            </a:r>
          </a:p>
        </p:txBody>
      </p:sp>
      <p:sp>
        <p:nvSpPr>
          <p:cNvPr id="152" name="Definition:"/>
          <p:cNvSpPr txBox="1"/>
          <p:nvPr/>
        </p:nvSpPr>
        <p:spPr>
          <a:xfrm>
            <a:off x="134969" y="1009378"/>
            <a:ext cx="6301398"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pPr algn="l"/>
            <a:r>
              <a:rPr lang="en-GB" sz="2800" dirty="0">
                <a:latin typeface="Gill Sans MT" panose="020B0502020104020203" pitchFamily="34" charset="77"/>
              </a:rPr>
              <a:t>Describe / Definition</a:t>
            </a:r>
            <a:r>
              <a:rPr sz="2800" dirty="0">
                <a:latin typeface="Gill Sans MT" panose="020B0502020104020203" pitchFamily="34" charset="77"/>
              </a:rPr>
              <a:t>: </a:t>
            </a:r>
          </a:p>
        </p:txBody>
      </p:sp>
      <p:sp>
        <p:nvSpPr>
          <p:cNvPr id="165" name="Word Class"/>
          <p:cNvSpPr txBox="1"/>
          <p:nvPr/>
        </p:nvSpPr>
        <p:spPr>
          <a:xfrm>
            <a:off x="9548254" y="4558715"/>
            <a:ext cx="1941237"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2800" dirty="0">
                <a:solidFill>
                  <a:srgbClr val="C92405"/>
                </a:solidFill>
                <a:latin typeface="Gill Sans MT" panose="020B0502020104020203" pitchFamily="34" charset="77"/>
              </a:rPr>
              <a:t>Word Class</a:t>
            </a:r>
            <a:r>
              <a:rPr lang="en-GB" sz="2800" dirty="0">
                <a:solidFill>
                  <a:srgbClr val="C92405"/>
                </a:solidFill>
                <a:latin typeface="Gill Sans MT" panose="020B0502020104020203" pitchFamily="34" charset="77"/>
              </a:rPr>
              <a:t>:</a:t>
            </a:r>
            <a:endParaRPr sz="2800" dirty="0">
              <a:solidFill>
                <a:srgbClr val="C92405"/>
              </a:solidFill>
              <a:latin typeface="Gill Sans MT" panose="020B0502020104020203" pitchFamily="34" charset="77"/>
            </a:endParaRPr>
          </a:p>
        </p:txBody>
      </p:sp>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5616398"/>
          <a:ext cx="6522398" cy="4137202"/>
        </p:xfrm>
        <a:graphic>
          <a:graphicData uri="http://schemas.openxmlformats.org/drawingml/2006/table">
            <a:tbl>
              <a:tblPr firstRow="1" bandRow="1">
                <a:tableStyleId>{5940675A-B579-460E-94D1-54222C63F5DA}</a:tableStyleId>
              </a:tblPr>
              <a:tblGrid>
                <a:gridCol w="3261199">
                  <a:extLst>
                    <a:ext uri="{9D8B030D-6E8A-4147-A177-3AD203B41FA5}">
                      <a16:colId xmlns:a16="http://schemas.microsoft.com/office/drawing/2014/main" val="1062734036"/>
                    </a:ext>
                  </a:extLst>
                </a:gridCol>
                <a:gridCol w="3261199">
                  <a:extLst>
                    <a:ext uri="{9D8B030D-6E8A-4147-A177-3AD203B41FA5}">
                      <a16:colId xmlns:a16="http://schemas.microsoft.com/office/drawing/2014/main" val="2844254734"/>
                    </a:ext>
                  </a:extLst>
                </a:gridCol>
              </a:tblGrid>
              <a:tr h="716790">
                <a:tc>
                  <a:txBody>
                    <a:bodyPr/>
                    <a:lstStyle/>
                    <a:p>
                      <a:r>
                        <a:rPr lang="en-GB" sz="2600" b="0" dirty="0">
                          <a:solidFill>
                            <a:srgbClr val="DD2909"/>
                          </a:solidFill>
                          <a:latin typeface="Gill Sans MT" panose="020B0502020104020203" pitchFamily="34" charset="77"/>
                        </a:rPr>
                        <a:t>Synonyms: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with same / similar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Antonyms:</a:t>
                      </a:r>
                    </a:p>
                    <a:p>
                      <a:r>
                        <a:rPr lang="en-GB" sz="1400" b="0" dirty="0">
                          <a:solidFill>
                            <a:schemeClr val="tx1"/>
                          </a:solidFill>
                          <a:latin typeface="Gill Sans MT" panose="020B0502020104020203" pitchFamily="34" charset="77"/>
                        </a:rPr>
                        <a:t>(words with opposite meaning)</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351811">
                <a:tc>
                  <a:txBody>
                    <a:bodyPr/>
                    <a:lstStyle/>
                    <a:p>
                      <a:r>
                        <a:rPr lang="en-GB" sz="2600" dirty="0">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716790">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Rhymes: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(words that sound the same)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Link Words:</a:t>
                      </a:r>
                    </a:p>
                    <a:p>
                      <a:pPr marL="0" marR="0" lvl="0" indent="0" algn="ctr" defTabSz="584200" rtl="0" eaLnBrk="1" fontAlgn="auto" latinLnBrk="0" hangingPunct="1">
                        <a:lnSpc>
                          <a:spcPct val="100000"/>
                        </a:lnSpc>
                        <a:spcBef>
                          <a:spcPts val="0"/>
                        </a:spcBef>
                        <a:spcAft>
                          <a:spcPts val="0"/>
                        </a:spcAft>
                        <a:buClrTx/>
                        <a:buSzTx/>
                        <a:buFontTx/>
                        <a:buNone/>
                        <a:tabLst/>
                        <a:defRPr/>
                      </a:pPr>
                      <a:r>
                        <a:rPr lang="en-GB" sz="1400" b="0" dirty="0">
                          <a:solidFill>
                            <a:schemeClr val="tx1"/>
                          </a:solidFill>
                          <a:latin typeface="Gill Sans MT" panose="020B0502020104020203" pitchFamily="34" charset="77"/>
                        </a:rPr>
                        <a:t>(Example: football = pitch, team, player)</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351811">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3" name="Rounded Rectangle 2">
            <a:extLst>
              <a:ext uri="{FF2B5EF4-FFF2-40B4-BE49-F238E27FC236}">
                <a16:creationId xmlns:a16="http://schemas.microsoft.com/office/drawing/2014/main" id="{F6EBC672-2A25-9A4F-BEA5-DD15238F7A08}"/>
              </a:ext>
            </a:extLst>
          </p:cNvPr>
          <p:cNvSpPr/>
          <p:nvPr/>
        </p:nvSpPr>
        <p:spPr>
          <a:xfrm>
            <a:off x="4049306" y="4519916"/>
            <a:ext cx="5331577" cy="1099584"/>
          </a:xfrm>
          <a:prstGeom prst="roundRect">
            <a:avLst/>
          </a:prstGeom>
          <a:ln/>
        </p:spPr>
        <p:style>
          <a:lnRef idx="2">
            <a:schemeClr val="accent1"/>
          </a:lnRef>
          <a:fillRef idx="1">
            <a:schemeClr val="lt1"/>
          </a:fillRef>
          <a:effectRef idx="0">
            <a:schemeClr val="accent1"/>
          </a:effectRef>
          <a:fontRef idx="minor">
            <a:schemeClr val="dk1"/>
          </a:fontRef>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cxnSp>
        <p:nvCxnSpPr>
          <p:cNvPr id="6" name="Straight Connector 5">
            <a:extLst>
              <a:ext uri="{FF2B5EF4-FFF2-40B4-BE49-F238E27FC236}">
                <a16:creationId xmlns:a16="http://schemas.microsoft.com/office/drawing/2014/main" id="{0C0EB75B-CE44-7846-AB22-8FD283C0F727}"/>
              </a:ext>
            </a:extLst>
          </p:cNvPr>
          <p:cNvCxnSpPr>
            <a:cxnSpLocks/>
          </p:cNvCxnSpPr>
          <p:nvPr/>
        </p:nvCxnSpPr>
        <p:spPr>
          <a:xfrm>
            <a:off x="9230050" y="4527937"/>
            <a:ext cx="3774750" cy="23084"/>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32" name="Straight Connector 31">
            <a:extLst>
              <a:ext uri="{FF2B5EF4-FFF2-40B4-BE49-F238E27FC236}">
                <a16:creationId xmlns:a16="http://schemas.microsoft.com/office/drawing/2014/main" id="{FB28A97C-5AC4-BD49-B3AB-E8446B04A0F7}"/>
              </a:ext>
            </a:extLst>
          </p:cNvPr>
          <p:cNvCxnSpPr>
            <a:cxnSpLocks/>
          </p:cNvCxnSpPr>
          <p:nvPr/>
        </p:nvCxnSpPr>
        <p:spPr>
          <a:xfrm>
            <a:off x="9230050" y="5619500"/>
            <a:ext cx="3774750"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6" name="Word Class">
            <a:extLst>
              <a:ext uri="{FF2B5EF4-FFF2-40B4-BE49-F238E27FC236}">
                <a16:creationId xmlns:a16="http://schemas.microsoft.com/office/drawing/2014/main" id="{21640A06-AF8A-9643-B8EB-F336ADD7BF49}"/>
              </a:ext>
            </a:extLst>
          </p:cNvPr>
          <p:cNvSpPr txBox="1"/>
          <p:nvPr/>
        </p:nvSpPr>
        <p:spPr>
          <a:xfrm>
            <a:off x="6584702" y="5627194"/>
            <a:ext cx="3170741"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lang="en-GB" sz="2800" dirty="0">
                <a:solidFill>
                  <a:srgbClr val="C92405"/>
                </a:solidFill>
                <a:latin typeface="Gill Sans MT" panose="020B0502020104020203" pitchFamily="34" charset="77"/>
              </a:rPr>
              <a:t>Draw your sentence:</a:t>
            </a:r>
            <a:endParaRPr sz="2800" dirty="0">
              <a:solidFill>
                <a:srgbClr val="C92405"/>
              </a:solidFill>
              <a:latin typeface="Gill Sans MT" panose="020B0502020104020203" pitchFamily="34" charset="77"/>
            </a:endParaRPr>
          </a:p>
        </p:txBody>
      </p:sp>
      <p:cxnSp>
        <p:nvCxnSpPr>
          <p:cNvPr id="47" name="Straight Connector 46">
            <a:extLst>
              <a:ext uri="{FF2B5EF4-FFF2-40B4-BE49-F238E27FC236}">
                <a16:creationId xmlns:a16="http://schemas.microsoft.com/office/drawing/2014/main" id="{12BEAB5B-888F-AB4B-8084-B7517E46124D}"/>
              </a:ext>
            </a:extLst>
          </p:cNvPr>
          <p:cNvCxnSpPr>
            <a:cxnSpLocks/>
          </p:cNvCxnSpPr>
          <p:nvPr/>
        </p:nvCxnSpPr>
        <p:spPr>
          <a:xfrm>
            <a:off x="6502400" y="834297"/>
            <a:ext cx="0" cy="3443268"/>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48" name="Word Class">
            <a:extLst>
              <a:ext uri="{FF2B5EF4-FFF2-40B4-BE49-F238E27FC236}">
                <a16:creationId xmlns:a16="http://schemas.microsoft.com/office/drawing/2014/main" id="{B87BA57F-911C-9345-ADD2-5EB8324B7021}"/>
              </a:ext>
            </a:extLst>
          </p:cNvPr>
          <p:cNvSpPr txBox="1"/>
          <p:nvPr/>
        </p:nvSpPr>
        <p:spPr>
          <a:xfrm>
            <a:off x="6584702" y="1015294"/>
            <a:ext cx="3912327" cy="53347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pPr algn="l"/>
            <a:r>
              <a:rPr lang="en-GB" sz="2800" dirty="0">
                <a:solidFill>
                  <a:srgbClr val="C92405"/>
                </a:solidFill>
                <a:latin typeface="Gill Sans MT" panose="020B0502020104020203" pitchFamily="34" charset="77"/>
              </a:rPr>
              <a:t>Use it in a sentence:</a:t>
            </a:r>
            <a:endParaRPr sz="2800" dirty="0">
              <a:solidFill>
                <a:srgbClr val="C92405"/>
              </a:solidFill>
              <a:latin typeface="Gill Sans MT" panose="020B0502020104020203" pitchFamily="34" charset="77"/>
            </a:endParaRPr>
          </a:p>
        </p:txBody>
      </p:sp>
      <p:sp>
        <p:nvSpPr>
          <p:cNvPr id="148" name="Grasshopper Word of the Day"/>
          <p:cNvSpPr txBox="1"/>
          <p:nvPr/>
        </p:nvSpPr>
        <p:spPr>
          <a:xfrm>
            <a:off x="1302106" y="17462"/>
            <a:ext cx="9802363"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Laboratory</a:t>
            </a:r>
            <a:endParaRPr sz="7000" dirty="0">
              <a:solidFill>
                <a:srgbClr val="00AEEE"/>
              </a:solidFill>
              <a:latin typeface="Gill Sans MT" panose="020B0502020104020203" pitchFamily="34" charset="77"/>
            </a:endParaRP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489491" y="339363"/>
            <a:ext cx="1622203" cy="1340029"/>
          </a:xfrm>
          <a:prstGeom prst="rect">
            <a:avLst/>
          </a:prstGeom>
        </p:spPr>
      </p:pic>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cxnSp>
        <p:nvCxnSpPr>
          <p:cNvPr id="57" name="Straight Connector 56">
            <a:extLst>
              <a:ext uri="{FF2B5EF4-FFF2-40B4-BE49-F238E27FC236}">
                <a16:creationId xmlns:a16="http://schemas.microsoft.com/office/drawing/2014/main" id="{19C2E683-E563-EC4A-8BCC-97B73FE19449}"/>
              </a:ext>
            </a:extLst>
          </p:cNvPr>
          <p:cNvCxnSpPr>
            <a:cxnSpLocks/>
          </p:cNvCxnSpPr>
          <p:nvPr/>
        </p:nvCxnSpPr>
        <p:spPr>
          <a:xfrm>
            <a:off x="206685" y="1451841"/>
            <a:ext cx="3056466"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cxnSp>
        <p:nvCxnSpPr>
          <p:cNvPr id="60" name="Straight Connector 59">
            <a:extLst>
              <a:ext uri="{FF2B5EF4-FFF2-40B4-BE49-F238E27FC236}">
                <a16:creationId xmlns:a16="http://schemas.microsoft.com/office/drawing/2014/main" id="{5D8D83E5-1C51-AE4B-956A-5207505C9075}"/>
              </a:ext>
            </a:extLst>
          </p:cNvPr>
          <p:cNvCxnSpPr>
            <a:cxnSpLocks/>
          </p:cNvCxnSpPr>
          <p:nvPr/>
        </p:nvCxnSpPr>
        <p:spPr>
          <a:xfrm>
            <a:off x="6681048" y="1451841"/>
            <a:ext cx="2849277" cy="0"/>
          </a:xfrm>
          <a:prstGeom prst="line">
            <a:avLst/>
          </a:prstGeom>
          <a:ln w="9525" cap="flat" cmpd="sng" algn="ctr">
            <a:solidFill>
              <a:srgbClr val="0365C0"/>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Tree>
    <p:extLst>
      <p:ext uri="{BB962C8B-B14F-4D97-AF65-F5344CB8AC3E}">
        <p14:creationId xmlns:p14="http://schemas.microsoft.com/office/powerpoint/2010/main" val="1696123833"/>
      </p:ext>
    </p:extLst>
  </p:cSld>
  <p:clrMapOvr>
    <a:masterClrMapping/>
  </p:clrMapOvr>
  <p:transition spd="med"/>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hidden</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perch</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whole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 </a:t>
                      </a:r>
                      <a:r>
                        <a:rPr lang="en-GB" sz="2600" b="0" dirty="0">
                          <a:solidFill>
                            <a:schemeClr val="tx1"/>
                          </a:solidFill>
                          <a:latin typeface="Gill Sans MT" panose="020B0502020104020203" pitchFamily="34" charset="77"/>
                        </a:rPr>
                        <a:t>faint</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98239" y="128282"/>
            <a:ext cx="227863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454" y="8852728"/>
            <a:ext cx="971450" cy="802471"/>
          </a:xfrm>
          <a:prstGeom prst="rect">
            <a:avLst/>
          </a:prstGeom>
        </p:spPr>
      </p:pic>
      <p:pic>
        <p:nvPicPr>
          <p:cNvPr id="5" name="Picture 4">
            <a:extLst>
              <a:ext uri="{FF2B5EF4-FFF2-40B4-BE49-F238E27FC236}">
                <a16:creationId xmlns:a16="http://schemas.microsoft.com/office/drawing/2014/main" id="{CB397327-F896-5F47-97C7-A835D9998C2D}"/>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spTree>
    <p:extLst>
      <p:ext uri="{BB962C8B-B14F-4D97-AF65-F5344CB8AC3E}">
        <p14:creationId xmlns:p14="http://schemas.microsoft.com/office/powerpoint/2010/main" val="2795170065"/>
      </p:ext>
    </p:extLst>
  </p:cSld>
  <p:clrMapOvr>
    <a:masterClrMapping/>
  </p:clrMapOvr>
  <p:transition spd="med"/>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aphicFrame>
        <p:nvGraphicFramePr>
          <p:cNvPr id="2" name="Table 2">
            <a:extLst>
              <a:ext uri="{FF2B5EF4-FFF2-40B4-BE49-F238E27FC236}">
                <a16:creationId xmlns:a16="http://schemas.microsoft.com/office/drawing/2014/main" id="{5E126C1A-DF94-724E-8EDB-D39D2C40D238}"/>
              </a:ext>
            </a:extLst>
          </p:cNvPr>
          <p:cNvGraphicFramePr>
            <a:graphicFrameLocks noGrp="1"/>
          </p:cNvGraphicFramePr>
          <p:nvPr/>
        </p:nvGraphicFramePr>
        <p:xfrm>
          <a:off x="0" y="1197272"/>
          <a:ext cx="13004800" cy="8538866"/>
        </p:xfrm>
        <a:graphic>
          <a:graphicData uri="http://schemas.openxmlformats.org/drawingml/2006/table">
            <a:tbl>
              <a:tblPr firstRow="1" bandRow="1">
                <a:tableStyleId>{5940675A-B579-460E-94D1-54222C63F5DA}</a:tableStyleId>
              </a:tblPr>
              <a:tblGrid>
                <a:gridCol w="6502400">
                  <a:extLst>
                    <a:ext uri="{9D8B030D-6E8A-4147-A177-3AD203B41FA5}">
                      <a16:colId xmlns:a16="http://schemas.microsoft.com/office/drawing/2014/main" val="1062734036"/>
                    </a:ext>
                  </a:extLst>
                </a:gridCol>
                <a:gridCol w="6502400">
                  <a:extLst>
                    <a:ext uri="{9D8B030D-6E8A-4147-A177-3AD203B41FA5}">
                      <a16:colId xmlns:a16="http://schemas.microsoft.com/office/drawing/2014/main" val="2844254734"/>
                    </a:ext>
                  </a:extLst>
                </a:gridCol>
              </a:tblGrid>
              <a:tr h="635235">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innocent</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ct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adorn</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3634198">
                <a:tc>
                  <a:txBody>
                    <a:bodyPr/>
                    <a:lstStyle/>
                    <a:p>
                      <a:pPr algn="l"/>
                      <a:r>
                        <a:rPr lang="en-GB" sz="2600" dirty="0">
                          <a:solidFill>
                            <a:schemeClr val="tx1"/>
                          </a:solidFill>
                          <a:latin typeface="Gill Sans MT" panose="020B0502020104020203" pitchFamily="34" charset="77"/>
                        </a:rPr>
                        <a:t> </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algn="l"/>
                      <a:endParaRPr lang="en-GB" sz="2600" dirty="0">
                        <a:solidFill>
                          <a:schemeClr val="tx1"/>
                        </a:solidFill>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35235">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mature</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0365C0"/>
                          </a:solidFill>
                          <a:latin typeface="Gill Sans MT" panose="020B0502020104020203" pitchFamily="34" charset="77"/>
                        </a:rPr>
                        <a:t>Word:</a:t>
                      </a:r>
                      <a:r>
                        <a:rPr lang="en-GB" sz="2600" b="0" dirty="0">
                          <a:solidFill>
                            <a:schemeClr val="tx1"/>
                          </a:solidFill>
                          <a:latin typeface="Gill Sans MT" panose="020B0502020104020203" pitchFamily="34" charset="77"/>
                        </a:rPr>
                        <a:t> drama</a:t>
                      </a: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3634198">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ap="flat" cmpd="sng" algn="ctr">
                      <a:solidFill>
                        <a:srgbClr val="0365C0"/>
                      </a:solidFill>
                      <a:prstDash val="sysDash"/>
                      <a:round/>
                      <a:headEnd type="none" w="med" len="med"/>
                      <a:tailEnd type="none" w="med" len="med"/>
                    </a:lnL>
                    <a:lnR w="12700" cap="flat" cmpd="sng" algn="ctr">
                      <a:solidFill>
                        <a:srgbClr val="0365C0"/>
                      </a:solidFill>
                      <a:prstDash val="sysDash"/>
                      <a:round/>
                      <a:headEnd type="none" w="med" len="med"/>
                      <a:tailEnd type="none" w="med" len="med"/>
                    </a:lnR>
                    <a:lnT w="12700" cap="flat" cmpd="sng" algn="ctr">
                      <a:solidFill>
                        <a:srgbClr val="0365C0"/>
                      </a:solidFill>
                      <a:prstDash val="sysDash"/>
                      <a:round/>
                      <a:headEnd type="none" w="med" len="med"/>
                      <a:tailEnd type="none" w="med" len="med"/>
                    </a:lnT>
                    <a:lnB w="12700" cap="flat" cmpd="sng" algn="ctr">
                      <a:solidFill>
                        <a:srgbClr val="0365C0"/>
                      </a:solidFill>
                      <a:prstDash val="sysDash"/>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851319385"/>
                  </a:ext>
                </a:extLst>
              </a:tr>
            </a:tbl>
          </a:graphicData>
        </a:graphic>
      </p:graphicFrame>
      <p:sp>
        <p:nvSpPr>
          <p:cNvPr id="148" name="Grasshopper Word of the Day"/>
          <p:cNvSpPr txBox="1"/>
          <p:nvPr/>
        </p:nvSpPr>
        <p:spPr>
          <a:xfrm>
            <a:off x="324857" y="17462"/>
            <a:ext cx="912108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Vocabulary Visualiser</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80310"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Draw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and bring them to life.</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pic>
        <p:nvPicPr>
          <p:cNvPr id="7" name="Picture 6">
            <a:extLst>
              <a:ext uri="{FF2B5EF4-FFF2-40B4-BE49-F238E27FC236}">
                <a16:creationId xmlns:a16="http://schemas.microsoft.com/office/drawing/2014/main" id="{EA86BE72-1703-3C4A-ADCE-227617DFFA18}"/>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spTree>
    <p:extLst>
      <p:ext uri="{BB962C8B-B14F-4D97-AF65-F5344CB8AC3E}">
        <p14:creationId xmlns:p14="http://schemas.microsoft.com/office/powerpoint/2010/main" val="2580703173"/>
      </p:ext>
    </p:extLst>
  </p:cSld>
  <p:clrMapOvr>
    <a:masterClrMapping/>
  </p:clrMapOvr>
  <p:transition spd="med"/>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Grasshopper</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hidden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perch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whole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faint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option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95072"/>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Grasshopper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An *** is something that you can choose to do in preference to one or more alternatives.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If you *** something or someone, you put them in a place where they cannot easily be seen or found. It is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If you *** on something, you sit down lightly on the very edge or tip of it.</a:t>
                      </a:r>
                    </a:p>
                    <a:p>
                      <a:endParaRPr lang="en-GB" sz="20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If you refer to the *** of something, you mean all of it.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A *** sound, colour, mark, feeling, or quality has very little strength or intensity.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1" name="Picture 20">
            <a:extLst>
              <a:ext uri="{FF2B5EF4-FFF2-40B4-BE49-F238E27FC236}">
                <a16:creationId xmlns:a16="http://schemas.microsoft.com/office/drawing/2014/main" id="{BF77523C-8284-C341-BC29-295082F3A8DF}"/>
              </a:ext>
            </a:extLst>
          </p:cNvPr>
          <p:cNvPicPr>
            <a:picLocks noChangeAspect="1"/>
          </p:cNvPicPr>
          <p:nvPr/>
        </p:nvPicPr>
        <p:blipFill rotWithShape="1">
          <a:blip r:embed="rId4">
            <a:extLst>
              <a:ext uri="{28A0092B-C50C-407E-A947-70E740481C1C}">
                <a14:useLocalDpi xmlns:a14="http://schemas.microsoft.com/office/drawing/2010/main" val="0"/>
              </a:ext>
            </a:extLst>
          </a:blip>
          <a:srcRect l="28499" t="16006" r="27914" b="20497"/>
          <a:stretch/>
        </p:blipFill>
        <p:spPr>
          <a:xfrm>
            <a:off x="11514957" y="17462"/>
            <a:ext cx="1600913" cy="1800471"/>
          </a:xfrm>
          <a:prstGeom prst="rect">
            <a:avLst/>
          </a:prstGeom>
        </p:spPr>
      </p:pic>
      <p:pic>
        <p:nvPicPr>
          <p:cNvPr id="19" name="Picture 18" descr="Icon&#10;&#10;Description automatically generated">
            <a:extLst>
              <a:ext uri="{FF2B5EF4-FFF2-40B4-BE49-F238E27FC236}">
                <a16:creationId xmlns:a16="http://schemas.microsoft.com/office/drawing/2014/main" id="{895A1124-A0E0-7D47-996D-812FB7AC5A9D}"/>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732112" y="3928818"/>
            <a:ext cx="504521" cy="504521"/>
          </a:xfrm>
          <a:prstGeom prst="rect">
            <a:avLst/>
          </a:prstGeom>
        </p:spPr>
      </p:pic>
      <p:pic>
        <p:nvPicPr>
          <p:cNvPr id="20" name="Picture 19">
            <a:extLst>
              <a:ext uri="{FF2B5EF4-FFF2-40B4-BE49-F238E27FC236}">
                <a16:creationId xmlns:a16="http://schemas.microsoft.com/office/drawing/2014/main" id="{BC382F53-BD6A-8E41-87F3-66C8F7B8AB1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801591" y="4433339"/>
            <a:ext cx="464352" cy="464352"/>
          </a:xfrm>
          <a:prstGeom prst="rect">
            <a:avLst/>
          </a:prstGeom>
        </p:spPr>
      </p:pic>
      <p:pic>
        <p:nvPicPr>
          <p:cNvPr id="26" name="Picture 25" descr="Icon&#10;&#10;Description automatically generated">
            <a:extLst>
              <a:ext uri="{FF2B5EF4-FFF2-40B4-BE49-F238E27FC236}">
                <a16:creationId xmlns:a16="http://schemas.microsoft.com/office/drawing/2014/main" id="{F2DD9E05-16E0-854E-B3ED-7F5F8B07813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100177" y="4101786"/>
            <a:ext cx="933590" cy="933590"/>
          </a:xfrm>
          <a:prstGeom prst="rect">
            <a:avLst/>
          </a:prstGeom>
        </p:spPr>
      </p:pic>
      <p:pic>
        <p:nvPicPr>
          <p:cNvPr id="27" name="Picture 26" descr="Logo&#10;&#10;Description automatically generated">
            <a:extLst>
              <a:ext uri="{FF2B5EF4-FFF2-40B4-BE49-F238E27FC236}">
                <a16:creationId xmlns:a16="http://schemas.microsoft.com/office/drawing/2014/main" id="{B69A5093-7269-564D-85D2-6C7F80832F4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100177" y="5185019"/>
            <a:ext cx="1182656" cy="1182656"/>
          </a:xfrm>
          <a:prstGeom prst="rect">
            <a:avLst/>
          </a:prstGeom>
        </p:spPr>
      </p:pic>
      <p:pic>
        <p:nvPicPr>
          <p:cNvPr id="28" name="Picture 27">
            <a:extLst>
              <a:ext uri="{FF2B5EF4-FFF2-40B4-BE49-F238E27FC236}">
                <a16:creationId xmlns:a16="http://schemas.microsoft.com/office/drawing/2014/main" id="{48DB542E-18B3-D948-A195-9A8E887EA75C}"/>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276087" y="6566915"/>
            <a:ext cx="834623" cy="834623"/>
          </a:xfrm>
          <a:prstGeom prst="rect">
            <a:avLst/>
          </a:prstGeom>
        </p:spPr>
      </p:pic>
      <p:pic>
        <p:nvPicPr>
          <p:cNvPr id="23" name="Picture 22" descr="Logo, icon&#10;&#10;Description automatically generated">
            <a:extLst>
              <a:ext uri="{FF2B5EF4-FFF2-40B4-BE49-F238E27FC236}">
                <a16:creationId xmlns:a16="http://schemas.microsoft.com/office/drawing/2014/main" id="{9772ACBD-2EC0-6E4B-8D1D-0AD97F7557A0}"/>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206114" y="7767159"/>
            <a:ext cx="1051995" cy="1051995"/>
          </a:xfrm>
          <a:prstGeom prst="rect">
            <a:avLst/>
          </a:prstGeom>
        </p:spPr>
      </p:pic>
      <p:pic>
        <p:nvPicPr>
          <p:cNvPr id="24" name="Picture 23" descr="A picture containing text, tableware, plate, dishware&#10;&#10;Description automatically generated">
            <a:extLst>
              <a:ext uri="{FF2B5EF4-FFF2-40B4-BE49-F238E27FC236}">
                <a16:creationId xmlns:a16="http://schemas.microsoft.com/office/drawing/2014/main" id="{7A5E25CD-30EF-D247-8AD2-2B6F491E461B}"/>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0212690" y="2702302"/>
            <a:ext cx="957629" cy="957629"/>
          </a:xfrm>
          <a:prstGeom prst="rect">
            <a:avLst/>
          </a:prstGeom>
        </p:spPr>
      </p:pic>
    </p:spTree>
    <p:extLst>
      <p:ext uri="{BB962C8B-B14F-4D97-AF65-F5344CB8AC3E}">
        <p14:creationId xmlns:p14="http://schemas.microsoft.com/office/powerpoint/2010/main" val="4015714986"/>
      </p:ext>
    </p:extLst>
  </p:cSld>
  <p:clrMapOvr>
    <a:masterClrMapping/>
  </p:clrMapOvr>
  <p:transition spd="med"/>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3" name="Group 42">
            <a:extLst>
              <a:ext uri="{FF2B5EF4-FFF2-40B4-BE49-F238E27FC236}">
                <a16:creationId xmlns:a16="http://schemas.microsoft.com/office/drawing/2014/main" id="{37D75134-4940-2E43-970D-7151127F0958}"/>
              </a:ext>
            </a:extLst>
          </p:cNvPr>
          <p:cNvGrpSpPr/>
          <p:nvPr/>
        </p:nvGrpSpPr>
        <p:grpSpPr>
          <a:xfrm rot="19711631">
            <a:off x="13071077" y="-3913484"/>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148" name="Grasshopper Word of the Day"/>
          <p:cNvSpPr txBox="1"/>
          <p:nvPr/>
        </p:nvSpPr>
        <p:spPr>
          <a:xfrm>
            <a:off x="817786" y="17462"/>
            <a:ext cx="813524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lang="en-GB" sz="7000" dirty="0">
                <a:solidFill>
                  <a:srgbClr val="00AEEE"/>
                </a:solidFill>
                <a:latin typeface="Gill Sans MT" panose="020B0502020104020203" pitchFamily="34" charset="77"/>
              </a:rPr>
              <a:t>Matching Meanings</a:t>
            </a:r>
            <a:endParaRPr sz="7000" dirty="0">
              <a:solidFill>
                <a:srgbClr val="00AEEE"/>
              </a:solidFill>
              <a:latin typeface="Gill Sans MT" panose="020B0502020104020203" pitchFamily="34" charset="77"/>
            </a:endParaRPr>
          </a:p>
        </p:txBody>
      </p:sp>
      <p:grpSp>
        <p:nvGrpSpPr>
          <p:cNvPr id="54" name="Group 53">
            <a:extLst>
              <a:ext uri="{FF2B5EF4-FFF2-40B4-BE49-F238E27FC236}">
                <a16:creationId xmlns:a16="http://schemas.microsoft.com/office/drawing/2014/main" id="{A82874A9-E32D-124C-8613-05482F0523A3}"/>
              </a:ext>
            </a:extLst>
          </p:cNvPr>
          <p:cNvGrpSpPr/>
          <p:nvPr/>
        </p:nvGrpSpPr>
        <p:grpSpPr>
          <a:xfrm rot="8845784">
            <a:off x="-8510484" y="2077609"/>
            <a:ext cx="8917924" cy="15439250"/>
            <a:chOff x="11782763" y="-862597"/>
            <a:chExt cx="8917924" cy="15439250"/>
          </a:xfrm>
        </p:grpSpPr>
        <p:sp>
          <p:nvSpPr>
            <p:cNvPr id="55" name="Rectangle 54">
              <a:extLst>
                <a:ext uri="{FF2B5EF4-FFF2-40B4-BE49-F238E27FC236}">
                  <a16:creationId xmlns:a16="http://schemas.microsoft.com/office/drawing/2014/main" id="{C38AC6DB-B440-4147-958A-EA8A6D2C6896}"/>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56" name="Rectangle 55">
              <a:extLst>
                <a:ext uri="{FF2B5EF4-FFF2-40B4-BE49-F238E27FC236}">
                  <a16:creationId xmlns:a16="http://schemas.microsoft.com/office/drawing/2014/main" id="{DA48E428-6FC2-4646-A3EE-F1C389DEE3EE}"/>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4" name="TextBox 3">
            <a:extLst>
              <a:ext uri="{FF2B5EF4-FFF2-40B4-BE49-F238E27FC236}">
                <a16:creationId xmlns:a16="http://schemas.microsoft.com/office/drawing/2014/main" id="{F960320C-5CFE-6448-A62D-AEE5B25DC1E7}"/>
              </a:ext>
            </a:extLst>
          </p:cNvPr>
          <p:cNvSpPr txBox="1"/>
          <p:nvPr/>
        </p:nvSpPr>
        <p:spPr>
          <a:xfrm>
            <a:off x="9308594" y="199998"/>
            <a:ext cx="2134647" cy="933589"/>
          </a:xfrm>
          <a:prstGeom prst="rect">
            <a:avLst/>
          </a:prstGeom>
          <a:noFill/>
          <a:ln w="12700" cap="flat">
            <a:noFill/>
            <a:miter lim="400000"/>
          </a:ln>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r>
              <a:rPr lang="en-GB" sz="1800" dirty="0">
                <a:latin typeface="Gill Sans MT" panose="020B0502020104020203" pitchFamily="34" charset="77"/>
              </a:rPr>
              <a:t>Draw lines </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from the </a:t>
            </a:r>
            <a:r>
              <a:rPr kumimoji="0" lang="en-GB" sz="1800" b="1" i="0" u="none" strike="noStrike" cap="none" spc="0" normalizeH="0" baseline="0" dirty="0">
                <a:ln>
                  <a:noFill/>
                </a:ln>
                <a:solidFill>
                  <a:srgbClr val="000000"/>
                </a:solidFill>
                <a:effectLst/>
                <a:uFillTx/>
                <a:latin typeface="Gill Sans MT" panose="020B0502020104020203" pitchFamily="34" charset="77"/>
                <a:sym typeface="Helvetica Light"/>
              </a:rPr>
              <a:t>Shinobi</a:t>
            </a:r>
            <a:r>
              <a:rPr kumimoji="0" lang="en-GB" sz="1800" b="0" i="0" u="none" strike="noStrike" cap="none" spc="0" normalizeH="0" baseline="0" dirty="0">
                <a:ln>
                  <a:noFill/>
                </a:ln>
                <a:solidFill>
                  <a:srgbClr val="000000"/>
                </a:solidFill>
                <a:effectLst/>
                <a:uFillTx/>
                <a:latin typeface="Gill Sans MT" panose="020B0502020104020203" pitchFamily="34" charset="77"/>
                <a:sym typeface="Helvetica Light"/>
              </a:rPr>
              <a:t> words to their definitions.</a:t>
            </a:r>
          </a:p>
        </p:txBody>
      </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7929" y="8819154"/>
            <a:ext cx="1021976" cy="844208"/>
          </a:xfrm>
          <a:prstGeom prst="rect">
            <a:avLst/>
          </a:prstGeom>
        </p:spPr>
      </p:pic>
      <p:graphicFrame>
        <p:nvGraphicFramePr>
          <p:cNvPr id="13" name="Table 2">
            <a:extLst>
              <a:ext uri="{FF2B5EF4-FFF2-40B4-BE49-F238E27FC236}">
                <a16:creationId xmlns:a16="http://schemas.microsoft.com/office/drawing/2014/main" id="{708C9FF0-0C9B-CC42-8D53-CC7C19324B6E}"/>
              </a:ext>
            </a:extLst>
          </p:cNvPr>
          <p:cNvGraphicFramePr>
            <a:graphicFrameLocks noGrp="1"/>
          </p:cNvGraphicFramePr>
          <p:nvPr/>
        </p:nvGraphicFramePr>
        <p:xfrm>
          <a:off x="889659" y="1251704"/>
          <a:ext cx="2599938" cy="7695072"/>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600" dirty="0">
                          <a:latin typeface="Gill Sans MT" panose="020B0502020104020203" pitchFamily="34" charset="77"/>
                        </a:rPr>
                        <a:t>innocent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600" dirty="0">
                          <a:latin typeface="Gill Sans MT" panose="020B0502020104020203" pitchFamily="34" charset="77"/>
                        </a:rPr>
                        <a:t>repercussion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600" dirty="0">
                          <a:latin typeface="Gill Sans MT" panose="020B0502020104020203" pitchFamily="34" charset="77"/>
                        </a:rPr>
                        <a:t>drama</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600" dirty="0">
                          <a:latin typeface="Gill Sans MT" panose="020B0502020104020203" pitchFamily="34" charset="77"/>
                        </a:rPr>
                        <a:t>mature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600" dirty="0">
                          <a:latin typeface="Gill Sans MT" panose="020B0502020104020203" pitchFamily="34" charset="77"/>
                        </a:rPr>
                        <a:t>adorn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graphicFrame>
        <p:nvGraphicFramePr>
          <p:cNvPr id="14" name="Table 2">
            <a:extLst>
              <a:ext uri="{FF2B5EF4-FFF2-40B4-BE49-F238E27FC236}">
                <a16:creationId xmlns:a16="http://schemas.microsoft.com/office/drawing/2014/main" id="{FA5B5AA8-0E40-3441-9859-DDACC675242D}"/>
              </a:ext>
            </a:extLst>
          </p:cNvPr>
          <p:cNvGraphicFramePr>
            <a:graphicFrameLocks noGrp="1"/>
          </p:cNvGraphicFramePr>
          <p:nvPr/>
        </p:nvGraphicFramePr>
        <p:xfrm>
          <a:off x="5307795" y="1251704"/>
          <a:ext cx="4826233" cy="7695072"/>
        </p:xfrm>
        <a:graphic>
          <a:graphicData uri="http://schemas.openxmlformats.org/drawingml/2006/table">
            <a:tbl>
              <a:tblPr firstRow="1" bandRow="1">
                <a:tableStyleId>{5940675A-B579-460E-94D1-54222C63F5DA}</a:tableStyleId>
              </a:tblPr>
              <a:tblGrid>
                <a:gridCol w="4826233">
                  <a:extLst>
                    <a:ext uri="{9D8B030D-6E8A-4147-A177-3AD203B41FA5}">
                      <a16:colId xmlns:a16="http://schemas.microsoft.com/office/drawing/2014/main" val="1062734036"/>
                    </a:ext>
                  </a:extLst>
                </a:gridCol>
              </a:tblGrid>
              <a:tr h="1282512">
                <a:tc>
                  <a:txBody>
                    <a:bodyPr/>
                    <a:lstStyle/>
                    <a:p>
                      <a:r>
                        <a:rPr lang="en-GB" sz="2600" b="0" dirty="0">
                          <a:solidFill>
                            <a:srgbClr val="DD2909"/>
                          </a:solidFill>
                          <a:latin typeface="Gill Sans MT" panose="020B0502020104020203" pitchFamily="34" charset="77"/>
                        </a:rPr>
                        <a:t>Shinobi Definitions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1282512">
                <a:tc>
                  <a:txBody>
                    <a:bodyPr/>
                    <a:lstStyle/>
                    <a:p>
                      <a:r>
                        <a:rPr lang="en-GB" sz="2000" dirty="0">
                          <a:latin typeface="Gill Sans MT" panose="020B0502020104020203" pitchFamily="34" charset="77"/>
                        </a:rPr>
                        <a:t>If you describe someone as ***, you think that they are fully developed and balanced in their personality and emotional behaviour.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1282512">
                <a:tc>
                  <a:txBody>
                    <a:bodyPr/>
                    <a:lstStyle/>
                    <a:p>
                      <a:r>
                        <a:rPr lang="en-GB" sz="2000" dirty="0">
                          <a:latin typeface="Gill Sans MT" panose="020B0502020104020203" pitchFamily="34" charset="77"/>
                        </a:rPr>
                        <a:t>You can refer to a real situation which is exciting or distressing as ***.</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r h="1282512">
                <a:tc>
                  <a:txBody>
                    <a:bodyPr/>
                    <a:lstStyle/>
                    <a:p>
                      <a:r>
                        <a:rPr lang="en-GB" sz="2000" dirty="0">
                          <a:latin typeface="Gill Sans MT" panose="020B0502020104020203" pitchFamily="34" charset="77"/>
                        </a:rPr>
                        <a:t>If someone is ***, they did not commit a crime which they have been accused of.</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216468079"/>
                  </a:ext>
                </a:extLst>
              </a:tr>
              <a:tr h="1282512">
                <a:tc>
                  <a:txBody>
                    <a:bodyPr/>
                    <a:lstStyle/>
                    <a:p>
                      <a:r>
                        <a:rPr lang="en-GB" sz="2000" dirty="0">
                          <a:latin typeface="Gill Sans MT" panose="020B0502020104020203" pitchFamily="34" charset="77"/>
                        </a:rPr>
                        <a:t>If an action or event has ***, it causes unpleasant things to happen some time after the original action or event.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3700703368"/>
                  </a:ext>
                </a:extLst>
              </a:tr>
              <a:tr h="1282512">
                <a:tc>
                  <a:txBody>
                    <a:bodyPr/>
                    <a:lstStyle/>
                    <a:p>
                      <a:r>
                        <a:rPr lang="en-GB" sz="2000" dirty="0">
                          <a:latin typeface="Gill Sans MT" panose="020B0502020104020203" pitchFamily="34" charset="77"/>
                        </a:rPr>
                        <a:t>If something *** a place or an object, it makes it look more beautiful.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064104805"/>
                  </a:ext>
                </a:extLst>
              </a:tr>
            </a:tbl>
          </a:graphicData>
        </a:graphic>
      </p:graphicFrame>
      <p:pic>
        <p:nvPicPr>
          <p:cNvPr id="22" name="Picture 21">
            <a:extLst>
              <a:ext uri="{FF2B5EF4-FFF2-40B4-BE49-F238E27FC236}">
                <a16:creationId xmlns:a16="http://schemas.microsoft.com/office/drawing/2014/main" id="{D14985E1-B661-AA43-82D5-8E7D020E9B75}"/>
              </a:ext>
            </a:extLst>
          </p:cNvPr>
          <p:cNvPicPr>
            <a:picLocks noChangeAspect="1"/>
          </p:cNvPicPr>
          <p:nvPr/>
        </p:nvPicPr>
        <p:blipFill rotWithShape="1">
          <a:blip r:embed="rId4">
            <a:extLst>
              <a:ext uri="{28A0092B-C50C-407E-A947-70E740481C1C}">
                <a14:useLocalDpi xmlns:a14="http://schemas.microsoft.com/office/drawing/2010/main" val="0"/>
              </a:ext>
            </a:extLst>
          </a:blip>
          <a:srcRect l="28498" t="20985" r="36573" b="21472"/>
          <a:stretch/>
        </p:blipFill>
        <p:spPr>
          <a:xfrm>
            <a:off x="11514956" y="92525"/>
            <a:ext cx="1340431" cy="1704832"/>
          </a:xfrm>
          <a:prstGeom prst="rect">
            <a:avLst/>
          </a:prstGeom>
        </p:spPr>
      </p:pic>
      <p:pic>
        <p:nvPicPr>
          <p:cNvPr id="15" name="Picture 14" descr="Icon&#10;&#10;Description automatically generated">
            <a:extLst>
              <a:ext uri="{FF2B5EF4-FFF2-40B4-BE49-F238E27FC236}">
                <a16:creationId xmlns:a16="http://schemas.microsoft.com/office/drawing/2014/main" id="{37518538-EF7C-EF47-B4C6-D13EA5AA2EFB}"/>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30484" y="5255556"/>
            <a:ext cx="933589" cy="933589"/>
          </a:xfrm>
          <a:prstGeom prst="rect">
            <a:avLst/>
          </a:prstGeom>
        </p:spPr>
      </p:pic>
      <p:pic>
        <p:nvPicPr>
          <p:cNvPr id="16" name="Picture 15" descr="Icon&#10;&#10;Description automatically generated">
            <a:extLst>
              <a:ext uri="{FF2B5EF4-FFF2-40B4-BE49-F238E27FC236}">
                <a16:creationId xmlns:a16="http://schemas.microsoft.com/office/drawing/2014/main" id="{9115CFBA-74BE-8240-B649-F498C8E97F5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0230483" y="6607051"/>
            <a:ext cx="933590" cy="933590"/>
          </a:xfrm>
          <a:prstGeom prst="rect">
            <a:avLst/>
          </a:prstGeom>
        </p:spPr>
      </p:pic>
      <p:pic>
        <p:nvPicPr>
          <p:cNvPr id="17" name="Picture 16" descr="Logo&#10;&#10;Description automatically generated">
            <a:extLst>
              <a:ext uri="{FF2B5EF4-FFF2-40B4-BE49-F238E27FC236}">
                <a16:creationId xmlns:a16="http://schemas.microsoft.com/office/drawing/2014/main" id="{DBE106E9-C9CF-2C4F-BD61-36109E13CCA9}"/>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0280292" y="7958547"/>
            <a:ext cx="862999" cy="862999"/>
          </a:xfrm>
          <a:prstGeom prst="rect">
            <a:avLst/>
          </a:prstGeom>
        </p:spPr>
      </p:pic>
      <p:pic>
        <p:nvPicPr>
          <p:cNvPr id="18" name="Picture 17" descr="Icon&#10;&#10;Description automatically generated">
            <a:extLst>
              <a:ext uri="{FF2B5EF4-FFF2-40B4-BE49-F238E27FC236}">
                <a16:creationId xmlns:a16="http://schemas.microsoft.com/office/drawing/2014/main" id="{D2830A7C-397F-F94B-B70D-377ECBE8DC97}"/>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150538" y="2633319"/>
            <a:ext cx="1122505" cy="1122505"/>
          </a:xfrm>
          <a:prstGeom prst="rect">
            <a:avLst/>
          </a:prstGeom>
        </p:spPr>
      </p:pic>
      <p:pic>
        <p:nvPicPr>
          <p:cNvPr id="19" name="Picture 18" descr="Icon&#10;&#10;Description automatically generated with medium confidence">
            <a:extLst>
              <a:ext uri="{FF2B5EF4-FFF2-40B4-BE49-F238E27FC236}">
                <a16:creationId xmlns:a16="http://schemas.microsoft.com/office/drawing/2014/main" id="{16CAA7A9-2669-B44A-81B1-A59FE70A6ED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0234462" y="3965722"/>
            <a:ext cx="933590" cy="933590"/>
          </a:xfrm>
          <a:prstGeom prst="rect">
            <a:avLst/>
          </a:prstGeom>
        </p:spPr>
      </p:pic>
    </p:spTree>
    <p:extLst>
      <p:ext uri="{BB962C8B-B14F-4D97-AF65-F5344CB8AC3E}">
        <p14:creationId xmlns:p14="http://schemas.microsoft.com/office/powerpoint/2010/main" val="2598119948"/>
      </p:ext>
    </p:extLst>
  </p:cSld>
  <p:clrMapOvr>
    <a:masterClrMapping/>
  </p:clrMapOvr>
  <p:transition spd="med"/>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279542" y="368756"/>
            <a:ext cx="12445716" cy="1579920"/>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This Week's Words</a:t>
            </a:r>
          </a:p>
        </p:txBody>
      </p:sp>
      <p:sp>
        <p:nvSpPr>
          <p:cNvPr id="132" name="Grasshopper"/>
          <p:cNvSpPr txBox="1"/>
          <p:nvPr/>
        </p:nvSpPr>
        <p:spPr>
          <a:xfrm>
            <a:off x="1424395" y="1991291"/>
            <a:ext cx="4749274" cy="1102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Grasshopper</a:t>
            </a:r>
          </a:p>
        </p:txBody>
      </p:sp>
      <p:sp>
        <p:nvSpPr>
          <p:cNvPr id="133" name="tear"/>
          <p:cNvSpPr txBox="1"/>
          <p:nvPr/>
        </p:nvSpPr>
        <p:spPr>
          <a:xfrm>
            <a:off x="2755499" y="3085008"/>
            <a:ext cx="2087111"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hidden</a:t>
            </a:r>
            <a:endParaRPr b="1" dirty="0">
              <a:latin typeface="Gill Sans MT" panose="020B0502020104020203" pitchFamily="34" charset="77"/>
              <a:sym typeface="American Typewriter"/>
            </a:endParaRPr>
          </a:p>
        </p:txBody>
      </p:sp>
      <p:sp>
        <p:nvSpPr>
          <p:cNvPr id="134" name="office"/>
          <p:cNvSpPr txBox="1"/>
          <p:nvPr/>
        </p:nvSpPr>
        <p:spPr>
          <a:xfrm>
            <a:off x="2909398" y="3993661"/>
            <a:ext cx="1779333"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perch</a:t>
            </a:r>
            <a:endParaRPr dirty="0">
              <a:latin typeface="Gill Sans MT" panose="020B0502020104020203" pitchFamily="34" charset="77"/>
            </a:endParaRPr>
          </a:p>
        </p:txBody>
      </p:sp>
      <p:sp>
        <p:nvSpPr>
          <p:cNvPr id="135" name="spare"/>
          <p:cNvSpPr txBox="1"/>
          <p:nvPr/>
        </p:nvSpPr>
        <p:spPr>
          <a:xfrm>
            <a:off x="2874122" y="4843260"/>
            <a:ext cx="1849866"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whole</a:t>
            </a:r>
            <a:endParaRPr b="1" dirty="0">
              <a:latin typeface="Gill Sans MT" panose="020B0502020104020203" pitchFamily="34" charset="77"/>
              <a:sym typeface="American Typewriter"/>
            </a:endParaRPr>
          </a:p>
        </p:txBody>
      </p:sp>
      <p:sp>
        <p:nvSpPr>
          <p:cNvPr id="136" name="chipped"/>
          <p:cNvSpPr txBox="1"/>
          <p:nvPr/>
        </p:nvSpPr>
        <p:spPr>
          <a:xfrm>
            <a:off x="3090533" y="5769060"/>
            <a:ext cx="141705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faint</a:t>
            </a:r>
            <a:endParaRPr dirty="0">
              <a:latin typeface="Gill Sans MT" panose="020B0502020104020203" pitchFamily="34" charset="77"/>
            </a:endParaRPr>
          </a:p>
        </p:txBody>
      </p:sp>
      <p:sp>
        <p:nvSpPr>
          <p:cNvPr id="137" name="lift"/>
          <p:cNvSpPr txBox="1"/>
          <p:nvPr/>
        </p:nvSpPr>
        <p:spPr>
          <a:xfrm>
            <a:off x="2794784" y="6639612"/>
            <a:ext cx="2008563"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option</a:t>
            </a:r>
            <a:endParaRPr dirty="0">
              <a:latin typeface="Gill Sans MT" panose="020B0502020104020203" pitchFamily="34" charset="77"/>
            </a:endParaRPr>
          </a:p>
        </p:txBody>
      </p:sp>
      <p:sp>
        <p:nvSpPr>
          <p:cNvPr id="138" name="mutter"/>
          <p:cNvSpPr txBox="1"/>
          <p:nvPr/>
        </p:nvSpPr>
        <p:spPr>
          <a:xfrm>
            <a:off x="7289360" y="3961911"/>
            <a:ext cx="3853619"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repercussion</a:t>
            </a:r>
            <a:endParaRPr b="1" dirty="0">
              <a:latin typeface="Gill Sans MT" panose="020B0502020104020203" pitchFamily="34" charset="77"/>
              <a:sym typeface="American Typewriter"/>
            </a:endParaRPr>
          </a:p>
        </p:txBody>
      </p:sp>
      <p:sp>
        <p:nvSpPr>
          <p:cNvPr id="139" name="unveil"/>
          <p:cNvSpPr txBox="1"/>
          <p:nvPr/>
        </p:nvSpPr>
        <p:spPr>
          <a:xfrm>
            <a:off x="7976650" y="5750010"/>
            <a:ext cx="228908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mature</a:t>
            </a:r>
            <a:endParaRPr b="1" dirty="0">
              <a:latin typeface="Gill Sans MT" panose="020B0502020104020203" pitchFamily="34" charset="77"/>
              <a:sym typeface="American Typewriter"/>
            </a:endParaRPr>
          </a:p>
        </p:txBody>
      </p:sp>
      <p:sp>
        <p:nvSpPr>
          <p:cNvPr id="140" name="tolerate"/>
          <p:cNvSpPr txBox="1"/>
          <p:nvPr/>
        </p:nvSpPr>
        <p:spPr>
          <a:xfrm>
            <a:off x="7884881" y="3065958"/>
            <a:ext cx="266258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innocent</a:t>
            </a:r>
            <a:endParaRPr dirty="0">
              <a:latin typeface="Gill Sans MT" panose="020B0502020104020203" pitchFamily="34" charset="77"/>
            </a:endParaRPr>
          </a:p>
        </p:txBody>
      </p:sp>
      <p:sp>
        <p:nvSpPr>
          <p:cNvPr id="141" name="fixation"/>
          <p:cNvSpPr txBox="1"/>
          <p:nvPr/>
        </p:nvSpPr>
        <p:spPr>
          <a:xfrm>
            <a:off x="8303268" y="4824210"/>
            <a:ext cx="1825821"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adorn</a:t>
            </a:r>
            <a:endParaRPr dirty="0">
              <a:latin typeface="Gill Sans MT" panose="020B0502020104020203" pitchFamily="34" charset="77"/>
            </a:endParaRPr>
          </a:p>
        </p:txBody>
      </p:sp>
      <p:sp>
        <p:nvSpPr>
          <p:cNvPr id="143" name="Shinobi"/>
          <p:cNvSpPr txBox="1"/>
          <p:nvPr/>
        </p:nvSpPr>
        <p:spPr>
          <a:xfrm>
            <a:off x="7805173" y="1948676"/>
            <a:ext cx="2797241" cy="110286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500">
                <a:solidFill>
                  <a:schemeClr val="accent5"/>
                </a:solidFill>
                <a:latin typeface="Gill Sans SemiBold"/>
                <a:ea typeface="Gill Sans SemiBold"/>
                <a:cs typeface="Gill Sans SemiBold"/>
                <a:sym typeface="Gill Sans SemiBold"/>
              </a:defRPr>
            </a:lvl1pPr>
          </a:lstStyle>
          <a:p>
            <a:r>
              <a:rPr dirty="0">
                <a:solidFill>
                  <a:srgbClr val="00AEEE"/>
                </a:solidFill>
              </a:rPr>
              <a:t>Shinobi</a:t>
            </a: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40300" y="7140190"/>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23" name="unveil">
            <a:extLst>
              <a:ext uri="{FF2B5EF4-FFF2-40B4-BE49-F238E27FC236}">
                <a16:creationId xmlns:a16="http://schemas.microsoft.com/office/drawing/2014/main" id="{3DFB6E10-D309-C545-A6B1-2341096960A8}"/>
              </a:ext>
            </a:extLst>
          </p:cNvPr>
          <p:cNvSpPr txBox="1"/>
          <p:nvPr/>
        </p:nvSpPr>
        <p:spPr>
          <a:xfrm>
            <a:off x="8165800" y="6639611"/>
            <a:ext cx="2021387"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drama</a:t>
            </a:r>
            <a:endParaRPr b="1" dirty="0">
              <a:latin typeface="Gill Sans MT" panose="020B0502020104020203" pitchFamily="34" charset="77"/>
              <a:sym typeface="American Typewriter"/>
            </a:endParaRPr>
          </a:p>
        </p:txBody>
      </p:sp>
    </p:spTree>
  </p:cSld>
  <p:clrMapOvr>
    <a:masterClrMapping/>
  </p:clrMapOvr>
  <p:transition spd="med"/>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clipart&#10;&#10;Description automatically generated">
            <a:extLst>
              <a:ext uri="{FF2B5EF4-FFF2-40B4-BE49-F238E27FC236}">
                <a16:creationId xmlns:a16="http://schemas.microsoft.com/office/drawing/2014/main" id="{5FB0A047-1E6C-594B-B017-210D9C99719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21269193">
            <a:off x="8686522" y="4993372"/>
            <a:ext cx="6010136" cy="2014909"/>
          </a:xfrm>
          <a:prstGeom prst="rect">
            <a:avLst/>
          </a:prstGeom>
        </p:spPr>
      </p:pic>
      <p:pic>
        <p:nvPicPr>
          <p:cNvPr id="10" name="Picture 9" descr="A picture containing text, clipart&#10;&#10;Description automatically generated">
            <a:extLst>
              <a:ext uri="{FF2B5EF4-FFF2-40B4-BE49-F238E27FC236}">
                <a16:creationId xmlns:a16="http://schemas.microsoft.com/office/drawing/2014/main" id="{967AA597-9B04-D149-823E-303EA746F36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485208">
            <a:off x="10769157" y="-104964"/>
            <a:ext cx="6018784" cy="1997614"/>
          </a:xfrm>
          <a:prstGeom prst="rect">
            <a:avLst/>
          </a:prstGeom>
        </p:spPr>
      </p:pic>
      <p:pic>
        <p:nvPicPr>
          <p:cNvPr id="8" name="Picture 7" descr="Shape&#10;&#10;Description automatically generated with medium confidence">
            <a:extLst>
              <a:ext uri="{FF2B5EF4-FFF2-40B4-BE49-F238E27FC236}">
                <a16:creationId xmlns:a16="http://schemas.microsoft.com/office/drawing/2014/main" id="{B02D7F9F-5239-CD40-BF7B-B031866156D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324329">
            <a:off x="8705945" y="7866875"/>
            <a:ext cx="5992841" cy="1997614"/>
          </a:xfrm>
          <a:prstGeom prst="rect">
            <a:avLst/>
          </a:prstGeom>
        </p:spPr>
      </p:pic>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sp>
        <p:nvSpPr>
          <p:cNvPr id="28" name="tear">
            <a:extLst>
              <a:ext uri="{FF2B5EF4-FFF2-40B4-BE49-F238E27FC236}">
                <a16:creationId xmlns:a16="http://schemas.microsoft.com/office/drawing/2014/main" id="{3E0CFD4D-27A2-7842-AA0C-DAD97EB3ECC4}"/>
              </a:ext>
            </a:extLst>
          </p:cNvPr>
          <p:cNvSpPr txBox="1"/>
          <p:nvPr/>
        </p:nvSpPr>
        <p:spPr>
          <a:xfrm>
            <a:off x="1064405" y="769884"/>
            <a:ext cx="10875989"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Display Slips</a:t>
            </a:r>
            <a:endParaRPr sz="28700" dirty="0">
              <a:latin typeface="Gill Sans MT" panose="020B0502020104020203" pitchFamily="34" charset="77"/>
            </a:endParaRPr>
          </a:p>
        </p:txBody>
      </p:sp>
      <p:sp>
        <p:nvSpPr>
          <p:cNvPr id="21" name="If you tear paper, cloth, or another material, or if it tears, you pull it into two pieces or you pull it so that a hole appears in it.">
            <a:extLst>
              <a:ext uri="{FF2B5EF4-FFF2-40B4-BE49-F238E27FC236}">
                <a16:creationId xmlns:a16="http://schemas.microsoft.com/office/drawing/2014/main" id="{DDE122B5-346F-A44B-92E3-75F1820ACF77}"/>
              </a:ext>
            </a:extLst>
          </p:cNvPr>
          <p:cNvSpPr txBox="1"/>
          <p:nvPr/>
        </p:nvSpPr>
        <p:spPr>
          <a:xfrm>
            <a:off x="1064405" y="3614013"/>
            <a:ext cx="10875989" cy="139525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2800" dirty="0">
                <a:latin typeface="Gill Sans MT" panose="020B0502020104020203" pitchFamily="34" charset="77"/>
              </a:rPr>
              <a:t>The following slides are for classroom display. As you teach each Word of the Day, words can be displayed in the classroom to enable pupils to use the taught vocabulary in an independent manner.</a:t>
            </a:r>
            <a:endParaRPr sz="2800" dirty="0">
              <a:latin typeface="Gill Sans MT" panose="020B0502020104020203" pitchFamily="34" charset="77"/>
            </a:endParaRPr>
          </a:p>
        </p:txBody>
      </p:sp>
      <p:pic>
        <p:nvPicPr>
          <p:cNvPr id="6" name="Picture 5" descr="A picture containing text, clipart&#10;&#10;Description automatically generated">
            <a:extLst>
              <a:ext uri="{FF2B5EF4-FFF2-40B4-BE49-F238E27FC236}">
                <a16:creationId xmlns:a16="http://schemas.microsoft.com/office/drawing/2014/main" id="{08628CD0-39C1-E74A-B37C-5FFC42F737F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26455">
            <a:off x="-1245597" y="5206268"/>
            <a:ext cx="6053375" cy="2058148"/>
          </a:xfrm>
          <a:prstGeom prst="rect">
            <a:avLst/>
          </a:prstGeom>
        </p:spPr>
      </p:pic>
      <p:pic>
        <p:nvPicPr>
          <p:cNvPr id="12" name="Picture 11">
            <a:extLst>
              <a:ext uri="{FF2B5EF4-FFF2-40B4-BE49-F238E27FC236}">
                <a16:creationId xmlns:a16="http://schemas.microsoft.com/office/drawing/2014/main" id="{2BDBCD5E-345F-3B4A-91D1-B5E7C5421099}"/>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21131645">
            <a:off x="-1664480" y="8055994"/>
            <a:ext cx="6027432" cy="2023557"/>
          </a:xfrm>
          <a:prstGeom prst="rect">
            <a:avLst/>
          </a:prstGeom>
        </p:spPr>
      </p:pic>
      <p:pic>
        <p:nvPicPr>
          <p:cNvPr id="14" name="Picture 13" descr="A picture containing shape&#10;&#10;Description automatically generated">
            <a:extLst>
              <a:ext uri="{FF2B5EF4-FFF2-40B4-BE49-F238E27FC236}">
                <a16:creationId xmlns:a16="http://schemas.microsoft.com/office/drawing/2014/main" id="{07D0A907-0844-0D41-8418-B06274E97D23}"/>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485504">
            <a:off x="234677" y="-962024"/>
            <a:ext cx="5604510" cy="1881572"/>
          </a:xfrm>
          <a:prstGeom prst="rect">
            <a:avLst/>
          </a:prstGeom>
        </p:spPr>
      </p:pic>
      <p:pic>
        <p:nvPicPr>
          <p:cNvPr id="33" name="Picture 32">
            <a:extLst>
              <a:ext uri="{FF2B5EF4-FFF2-40B4-BE49-F238E27FC236}">
                <a16:creationId xmlns:a16="http://schemas.microsoft.com/office/drawing/2014/main" id="{23C03125-5CCC-3748-B2EF-F9A23D73A24D}"/>
              </a:ext>
            </a:extLst>
          </p:cNvPr>
          <p:cNvPicPr>
            <a:picLocks noChangeAspect="1"/>
          </p:cNvPicPr>
          <p:nvPr/>
        </p:nvPicPr>
        <p:blipFill rotWithShape="1">
          <a:blip r:embed="rId6">
            <a:extLst>
              <a:ext uri="{28A0092B-C50C-407E-A947-70E740481C1C}">
                <a14:useLocalDpi xmlns:a14="http://schemas.microsoft.com/office/drawing/2010/main" val="0"/>
              </a:ext>
            </a:extLst>
          </a:blip>
          <a:srcRect l="9410" r="12019" b="14894"/>
          <a:stretch/>
        </p:blipFill>
        <p:spPr>
          <a:xfrm>
            <a:off x="5238456" y="6352864"/>
            <a:ext cx="2683972" cy="2217108"/>
          </a:xfrm>
          <a:prstGeom prst="rect">
            <a:avLst/>
          </a:prstGeom>
        </p:spPr>
      </p:pic>
    </p:spTree>
    <p:extLst>
      <p:ext uri="{BB962C8B-B14F-4D97-AF65-F5344CB8AC3E}">
        <p14:creationId xmlns:p14="http://schemas.microsoft.com/office/powerpoint/2010/main" val="281590617"/>
      </p:ext>
    </p:extLst>
  </p:cSld>
  <p:clrMapOvr>
    <a:masterClrMapping/>
  </p:clrMapOvr>
  <p:transition spd="med"/>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539576" y="645977"/>
            <a:ext cx="7040389" cy="31649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hidden</a:t>
            </a:r>
            <a:endParaRPr sz="115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460593" y="5216324"/>
            <a:ext cx="10875989"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perch</a:t>
            </a:r>
            <a:endParaRPr sz="34400" dirty="0">
              <a:latin typeface="Gill Sans MT" panose="020B0502020104020203" pitchFamily="34" charset="77"/>
            </a:endParaRPr>
          </a:p>
        </p:txBody>
      </p:sp>
      <p:pic>
        <p:nvPicPr>
          <p:cNvPr id="16" name="Picture 15" descr="Icon&#10;&#10;Description automatically generated">
            <a:extLst>
              <a:ext uri="{FF2B5EF4-FFF2-40B4-BE49-F238E27FC236}">
                <a16:creationId xmlns:a16="http://schemas.microsoft.com/office/drawing/2014/main" id="{9EBE16DD-0124-2F4C-A71A-94275046FCB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99422" y="473186"/>
            <a:ext cx="1570319" cy="1570319"/>
          </a:xfrm>
          <a:prstGeom prst="rect">
            <a:avLst/>
          </a:prstGeom>
        </p:spPr>
      </p:pic>
      <p:pic>
        <p:nvPicPr>
          <p:cNvPr id="18" name="Picture 17">
            <a:extLst>
              <a:ext uri="{FF2B5EF4-FFF2-40B4-BE49-F238E27FC236}">
                <a16:creationId xmlns:a16="http://schemas.microsoft.com/office/drawing/2014/main" id="{F2255109-C51A-8F43-99E1-01B39151AAC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528751" y="1547813"/>
            <a:ext cx="1445291" cy="1445291"/>
          </a:xfrm>
          <a:prstGeom prst="rect">
            <a:avLst/>
          </a:prstGeom>
        </p:spPr>
      </p:pic>
      <p:pic>
        <p:nvPicPr>
          <p:cNvPr id="19" name="Picture 18" descr="Icon&#10;&#10;Description automatically generated">
            <a:extLst>
              <a:ext uri="{FF2B5EF4-FFF2-40B4-BE49-F238E27FC236}">
                <a16:creationId xmlns:a16="http://schemas.microsoft.com/office/drawing/2014/main" id="{AC3CD18F-4C5F-354F-80E8-2A4BEF0BC4E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387301" y="861104"/>
            <a:ext cx="2905792" cy="2905792"/>
          </a:xfrm>
          <a:prstGeom prst="rect">
            <a:avLst/>
          </a:prstGeom>
        </p:spPr>
      </p:pic>
      <p:pic>
        <p:nvPicPr>
          <p:cNvPr id="20" name="Picture 19" descr="Logo&#10;&#10;Description automatically generated">
            <a:extLst>
              <a:ext uri="{FF2B5EF4-FFF2-40B4-BE49-F238E27FC236}">
                <a16:creationId xmlns:a16="http://schemas.microsoft.com/office/drawing/2014/main" id="{A62F6FF0-E3DF-2D40-8CB9-FD9FE45ADB7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96321" y="5539228"/>
            <a:ext cx="3528544" cy="3528544"/>
          </a:xfrm>
          <a:prstGeom prst="rect">
            <a:avLst/>
          </a:prstGeom>
        </p:spPr>
      </p:pic>
    </p:spTree>
    <p:extLst>
      <p:ext uri="{BB962C8B-B14F-4D97-AF65-F5344CB8AC3E}">
        <p14:creationId xmlns:p14="http://schemas.microsoft.com/office/powerpoint/2010/main" val="865114986"/>
      </p:ext>
    </p:extLst>
  </p:cSld>
  <p:clrMapOvr>
    <a:masterClrMapping/>
  </p:clrMapOvr>
  <p:transition spd="med"/>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180120" y="146902"/>
            <a:ext cx="7670370"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whole</a:t>
            </a:r>
            <a:endParaRPr sz="23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585580" y="4928865"/>
            <a:ext cx="10419220" cy="4519186"/>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8700" dirty="0">
                <a:latin typeface="Gill Sans MT" panose="020B0502020104020203" pitchFamily="34" charset="77"/>
              </a:rPr>
              <a:t>faint</a:t>
            </a:r>
            <a:endParaRPr sz="19900" dirty="0">
              <a:latin typeface="Gill Sans MT" panose="020B0502020104020203" pitchFamily="34" charset="77"/>
            </a:endParaRPr>
          </a:p>
        </p:txBody>
      </p:sp>
      <p:pic>
        <p:nvPicPr>
          <p:cNvPr id="16" name="Picture 15">
            <a:extLst>
              <a:ext uri="{FF2B5EF4-FFF2-40B4-BE49-F238E27FC236}">
                <a16:creationId xmlns:a16="http://schemas.microsoft.com/office/drawing/2014/main" id="{504BF718-5244-AA4D-8E02-71C1E584B6EF}"/>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097351" y="643659"/>
            <a:ext cx="3283765" cy="3283765"/>
          </a:xfrm>
          <a:prstGeom prst="rect">
            <a:avLst/>
          </a:prstGeom>
        </p:spPr>
      </p:pic>
      <p:pic>
        <p:nvPicPr>
          <p:cNvPr id="17" name="Picture 16" descr="Logo, icon&#10;&#10;Description automatically generated">
            <a:extLst>
              <a:ext uri="{FF2B5EF4-FFF2-40B4-BE49-F238E27FC236}">
                <a16:creationId xmlns:a16="http://schemas.microsoft.com/office/drawing/2014/main" id="{E7A9AA09-E798-BB4B-AAB2-98C3A22132A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95717" y="5550859"/>
            <a:ext cx="3598120" cy="3598120"/>
          </a:xfrm>
          <a:prstGeom prst="rect">
            <a:avLst/>
          </a:prstGeom>
        </p:spPr>
      </p:pic>
    </p:spTree>
    <p:extLst>
      <p:ext uri="{BB962C8B-B14F-4D97-AF65-F5344CB8AC3E}">
        <p14:creationId xmlns:p14="http://schemas.microsoft.com/office/powerpoint/2010/main" val="3329644295"/>
      </p:ext>
    </p:extLst>
  </p:cSld>
  <p:clrMapOvr>
    <a:masterClrMapping/>
  </p:clrMapOvr>
  <p:transition spd="med"/>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854709" y="0"/>
            <a:ext cx="8242642"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option</a:t>
            </a:r>
            <a:endParaRPr sz="344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1422122" y="5944958"/>
            <a:ext cx="12346080" cy="2657138"/>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6600" dirty="0">
                <a:latin typeface="Gill Sans MT" panose="020B0502020104020203" pitchFamily="34" charset="77"/>
              </a:rPr>
              <a:t>innocent</a:t>
            </a:r>
            <a:endParaRPr sz="11500" dirty="0">
              <a:latin typeface="Gill Sans MT" panose="020B0502020104020203" pitchFamily="34" charset="77"/>
            </a:endParaRPr>
          </a:p>
        </p:txBody>
      </p:sp>
      <p:pic>
        <p:nvPicPr>
          <p:cNvPr id="14" name="Picture 13" descr="A picture containing text, tableware, plate, dishware&#10;&#10;Description automatically generated">
            <a:extLst>
              <a:ext uri="{FF2B5EF4-FFF2-40B4-BE49-F238E27FC236}">
                <a16:creationId xmlns:a16="http://schemas.microsoft.com/office/drawing/2014/main" id="{A74E4542-8C4E-134B-886F-CC424D8B7E0A}"/>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31147" y="890475"/>
            <a:ext cx="2890047" cy="2890047"/>
          </a:xfrm>
          <a:prstGeom prst="rect">
            <a:avLst/>
          </a:prstGeom>
        </p:spPr>
      </p:pic>
      <p:pic>
        <p:nvPicPr>
          <p:cNvPr id="15" name="Picture 14" descr="Icon&#10;&#10;Description automatically generated">
            <a:extLst>
              <a:ext uri="{FF2B5EF4-FFF2-40B4-BE49-F238E27FC236}">
                <a16:creationId xmlns:a16="http://schemas.microsoft.com/office/drawing/2014/main" id="{64C3C226-7DDF-2340-9A51-3BEAE207584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9910" y="5791776"/>
            <a:ext cx="3124958" cy="3124958"/>
          </a:xfrm>
          <a:prstGeom prst="rect">
            <a:avLst/>
          </a:prstGeom>
        </p:spPr>
      </p:pic>
    </p:spTree>
    <p:extLst>
      <p:ext uri="{BB962C8B-B14F-4D97-AF65-F5344CB8AC3E}">
        <p14:creationId xmlns:p14="http://schemas.microsoft.com/office/powerpoint/2010/main" val="2197216015"/>
      </p:ext>
    </p:extLst>
  </p:cSld>
  <p:clrMapOvr>
    <a:masterClrMapping/>
  </p:clrMapOvr>
  <p:transition spd="med"/>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591842" y="1060136"/>
            <a:ext cx="11999897" cy="222625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3800" dirty="0">
                <a:latin typeface="Gill Sans MT" panose="020B0502020104020203" pitchFamily="34" charset="77"/>
              </a:rPr>
              <a:t>repercussion</a:t>
            </a:r>
            <a:endParaRPr sz="199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448023" y="5302462"/>
            <a:ext cx="10288591" cy="37805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adorn</a:t>
            </a:r>
            <a:endParaRPr sz="13800" dirty="0">
              <a:latin typeface="Gill Sans MT" panose="020B0502020104020203" pitchFamily="34" charset="77"/>
            </a:endParaRPr>
          </a:p>
        </p:txBody>
      </p:sp>
      <p:pic>
        <p:nvPicPr>
          <p:cNvPr id="14" name="Picture 13" descr="Icon&#10;&#10;Description automatically generated">
            <a:extLst>
              <a:ext uri="{FF2B5EF4-FFF2-40B4-BE49-F238E27FC236}">
                <a16:creationId xmlns:a16="http://schemas.microsoft.com/office/drawing/2014/main" id="{D83C9B9E-5FEE-2049-A0BE-48301559A2A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914928" y="1013345"/>
            <a:ext cx="2760512" cy="2760512"/>
          </a:xfrm>
          <a:prstGeom prst="rect">
            <a:avLst/>
          </a:prstGeom>
        </p:spPr>
      </p:pic>
      <p:pic>
        <p:nvPicPr>
          <p:cNvPr id="15" name="Picture 14" descr="Logo&#10;&#10;Description automatically generated">
            <a:extLst>
              <a:ext uri="{FF2B5EF4-FFF2-40B4-BE49-F238E27FC236}">
                <a16:creationId xmlns:a16="http://schemas.microsoft.com/office/drawing/2014/main" id="{F4809AF1-248D-E549-8FA0-817F6B892F04}"/>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66421" y="5973189"/>
            <a:ext cx="2986070" cy="2986070"/>
          </a:xfrm>
          <a:prstGeom prst="rect">
            <a:avLst/>
          </a:prstGeom>
        </p:spPr>
      </p:pic>
    </p:spTree>
    <p:extLst>
      <p:ext uri="{BB962C8B-B14F-4D97-AF65-F5344CB8AC3E}">
        <p14:creationId xmlns:p14="http://schemas.microsoft.com/office/powerpoint/2010/main" val="2631257533"/>
      </p:ext>
    </p:extLst>
  </p:cSld>
  <p:clrMapOvr>
    <a:masterClrMapping/>
  </p:clrMapOvr>
  <p:transition spd="med"/>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 name="Group 39">
            <a:extLst>
              <a:ext uri="{FF2B5EF4-FFF2-40B4-BE49-F238E27FC236}">
                <a16:creationId xmlns:a16="http://schemas.microsoft.com/office/drawing/2014/main" id="{7EB416CD-9B55-CF42-A04C-30197FD22A3C}"/>
              </a:ext>
            </a:extLst>
          </p:cNvPr>
          <p:cNvGrpSpPr/>
          <p:nvPr/>
        </p:nvGrpSpPr>
        <p:grpSpPr>
          <a:xfrm rot="1007258">
            <a:off x="11968918" y="1439632"/>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032063"/>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
        <p:nvSpPr>
          <p:cNvPr id="3" name="Rectangle 2">
            <a:extLst>
              <a:ext uri="{FF2B5EF4-FFF2-40B4-BE49-F238E27FC236}">
                <a16:creationId xmlns:a16="http://schemas.microsoft.com/office/drawing/2014/main" id="{05EF5107-5BC4-E84A-AB08-D710D9F8D1A2}"/>
              </a:ext>
            </a:extLst>
          </p:cNvPr>
          <p:cNvSpPr/>
          <p:nvPr/>
        </p:nvSpPr>
        <p:spPr>
          <a:xfrm>
            <a:off x="308911" y="305549"/>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sp>
        <p:nvSpPr>
          <p:cNvPr id="24" name="Rectangle 23">
            <a:extLst>
              <a:ext uri="{FF2B5EF4-FFF2-40B4-BE49-F238E27FC236}">
                <a16:creationId xmlns:a16="http://schemas.microsoft.com/office/drawing/2014/main" id="{FDC0D07C-E46E-A94D-BECD-14C267D89B3C}"/>
              </a:ext>
            </a:extLst>
          </p:cNvPr>
          <p:cNvSpPr/>
          <p:nvPr/>
        </p:nvSpPr>
        <p:spPr>
          <a:xfrm>
            <a:off x="329360" y="5427006"/>
            <a:ext cx="12346080" cy="3845827"/>
          </a:xfrm>
          <a:prstGeom prst="rect">
            <a:avLst/>
          </a:prstGeom>
          <a:noFill/>
          <a:ln w="101600" cap="flat" cmpd="thickThin">
            <a:solidFill>
              <a:srgbClr val="0365C0"/>
            </a:solidFill>
            <a:miter lim="400000"/>
          </a:ln>
          <a:effectLst>
            <a:outerShdw blurRad="38100" dist="25400" dir="5400000" rotWithShape="0">
              <a:schemeClr val="bg1">
                <a:alpha val="50000"/>
              </a:scheme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a:ln>
                <a:noFill/>
              </a:ln>
              <a:solidFill>
                <a:srgbClr val="FFFFFF"/>
              </a:solidFill>
              <a:effectLst/>
              <a:uFillTx/>
              <a:latin typeface="+mn-lt"/>
              <a:ea typeface="+mn-ea"/>
              <a:cs typeface="+mn-cs"/>
              <a:sym typeface="Helvetica Light"/>
            </a:endParaRPr>
          </a:p>
        </p:txBody>
      </p:sp>
      <p:pic>
        <p:nvPicPr>
          <p:cNvPr id="25" name="Picture 24">
            <a:extLst>
              <a:ext uri="{FF2B5EF4-FFF2-40B4-BE49-F238E27FC236}">
                <a16:creationId xmlns:a16="http://schemas.microsoft.com/office/drawing/2014/main" id="{041D68E3-A056-8C4D-97C2-0A47EFC3CE3A}"/>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11205349" y="7853396"/>
            <a:ext cx="1470091" cy="1214376"/>
          </a:xfrm>
          <a:prstGeom prst="rect">
            <a:avLst/>
          </a:prstGeom>
        </p:spPr>
      </p:pic>
      <p:pic>
        <p:nvPicPr>
          <p:cNvPr id="26" name="Picture 25">
            <a:extLst>
              <a:ext uri="{FF2B5EF4-FFF2-40B4-BE49-F238E27FC236}">
                <a16:creationId xmlns:a16="http://schemas.microsoft.com/office/drawing/2014/main" id="{DF9023BC-FE5D-E347-A025-46D87D71425E}"/>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49809" y="473186"/>
            <a:ext cx="1470091" cy="1214376"/>
          </a:xfrm>
          <a:prstGeom prst="rect">
            <a:avLst/>
          </a:prstGeom>
        </p:spPr>
      </p:pic>
      <p:sp>
        <p:nvSpPr>
          <p:cNvPr id="27" name="tear">
            <a:extLst>
              <a:ext uri="{FF2B5EF4-FFF2-40B4-BE49-F238E27FC236}">
                <a16:creationId xmlns:a16="http://schemas.microsoft.com/office/drawing/2014/main" id="{305B9BC5-B671-A64C-B9FA-DF2667A61C05}"/>
              </a:ext>
            </a:extLst>
          </p:cNvPr>
          <p:cNvSpPr txBox="1"/>
          <p:nvPr/>
        </p:nvSpPr>
        <p:spPr>
          <a:xfrm>
            <a:off x="1152172" y="473186"/>
            <a:ext cx="7516481" cy="316496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19900" dirty="0">
                <a:latin typeface="Gill Sans MT" panose="020B0502020104020203" pitchFamily="34" charset="77"/>
              </a:rPr>
              <a:t>mature</a:t>
            </a:r>
            <a:endParaRPr sz="11500" dirty="0">
              <a:latin typeface="Gill Sans MT" panose="020B0502020104020203" pitchFamily="34" charset="77"/>
            </a:endParaRPr>
          </a:p>
        </p:txBody>
      </p:sp>
      <p:sp>
        <p:nvSpPr>
          <p:cNvPr id="28" name="tear">
            <a:extLst>
              <a:ext uri="{FF2B5EF4-FFF2-40B4-BE49-F238E27FC236}">
                <a16:creationId xmlns:a16="http://schemas.microsoft.com/office/drawing/2014/main" id="{3E0CFD4D-27A2-7842-AA0C-DAD97EB3ECC4}"/>
              </a:ext>
            </a:extLst>
          </p:cNvPr>
          <p:cNvSpPr txBox="1"/>
          <p:nvPr/>
        </p:nvSpPr>
        <p:spPr>
          <a:xfrm>
            <a:off x="2362775" y="5201325"/>
            <a:ext cx="10276489" cy="37805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t">
            <a:spAutoFit/>
          </a:bodyPr>
          <a:lstStyle>
            <a:lvl1pPr>
              <a:defRPr sz="7000">
                <a:latin typeface="Gill Sans SemiBold"/>
                <a:ea typeface="Gill Sans SemiBold"/>
                <a:cs typeface="Gill Sans SemiBold"/>
                <a:sym typeface="Gill Sans SemiBold"/>
              </a:defRPr>
            </a:lvl1pPr>
          </a:lstStyle>
          <a:p>
            <a:r>
              <a:rPr lang="en-GB" sz="23900" dirty="0">
                <a:latin typeface="Gill Sans MT" panose="020B0502020104020203" pitchFamily="34" charset="77"/>
              </a:rPr>
              <a:t>drama</a:t>
            </a:r>
            <a:endParaRPr sz="16600" dirty="0">
              <a:latin typeface="Gill Sans MT" panose="020B0502020104020203" pitchFamily="34" charset="77"/>
            </a:endParaRPr>
          </a:p>
        </p:txBody>
      </p:sp>
      <p:pic>
        <p:nvPicPr>
          <p:cNvPr id="14" name="Picture 13" descr="Icon&#10;&#10;Description automatically generated">
            <a:extLst>
              <a:ext uri="{FF2B5EF4-FFF2-40B4-BE49-F238E27FC236}">
                <a16:creationId xmlns:a16="http://schemas.microsoft.com/office/drawing/2014/main" id="{2F87BB65-F87A-094E-81DD-F7783F08E62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912645" y="560146"/>
            <a:ext cx="3498353" cy="3498353"/>
          </a:xfrm>
          <a:prstGeom prst="rect">
            <a:avLst/>
          </a:prstGeom>
        </p:spPr>
      </p:pic>
      <p:pic>
        <p:nvPicPr>
          <p:cNvPr id="4" name="Picture 3" descr="Icon&#10;&#10;Description automatically generated with medium confidence">
            <a:extLst>
              <a:ext uri="{FF2B5EF4-FFF2-40B4-BE49-F238E27FC236}">
                <a16:creationId xmlns:a16="http://schemas.microsoft.com/office/drawing/2014/main" id="{B6BC6E96-ABFF-AE43-96F8-F057C361F4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10146" y="5968456"/>
            <a:ext cx="2762925" cy="2762925"/>
          </a:xfrm>
          <a:prstGeom prst="rect">
            <a:avLst/>
          </a:prstGeom>
        </p:spPr>
      </p:pic>
    </p:spTree>
    <p:extLst>
      <p:ext uri="{BB962C8B-B14F-4D97-AF65-F5344CB8AC3E}">
        <p14:creationId xmlns:p14="http://schemas.microsoft.com/office/powerpoint/2010/main" val="4106004136"/>
      </p:ext>
    </p:extLst>
  </p:cSld>
  <p:clrMapOvr>
    <a:masterClrMapping/>
  </p:clrMapOvr>
  <p:transition spd="med"/>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472709" y="430311"/>
            <a:ext cx="12059391" cy="1456809"/>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Grasshopper (Tier 1)</a:t>
            </a:r>
            <a:endParaRPr sz="88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3" name="tear"/>
          <p:cNvSpPr txBox="1"/>
          <p:nvPr/>
        </p:nvSpPr>
        <p:spPr>
          <a:xfrm>
            <a:off x="5517151" y="2274766"/>
            <a:ext cx="2087111"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hidden</a:t>
            </a:r>
            <a:endParaRPr b="1" dirty="0">
              <a:latin typeface="Gill Sans MT" panose="020B0502020104020203" pitchFamily="34" charset="77"/>
              <a:sym typeface="American Typewriter"/>
            </a:endParaRPr>
          </a:p>
        </p:txBody>
      </p:sp>
      <p:sp>
        <p:nvSpPr>
          <p:cNvPr id="134" name="office"/>
          <p:cNvSpPr txBox="1"/>
          <p:nvPr/>
        </p:nvSpPr>
        <p:spPr>
          <a:xfrm>
            <a:off x="5671053" y="3183419"/>
            <a:ext cx="1779333"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perch</a:t>
            </a:r>
            <a:endParaRPr dirty="0">
              <a:latin typeface="Gill Sans MT" panose="020B0502020104020203" pitchFamily="34" charset="77"/>
            </a:endParaRPr>
          </a:p>
        </p:txBody>
      </p:sp>
      <p:sp>
        <p:nvSpPr>
          <p:cNvPr id="135" name="spare"/>
          <p:cNvSpPr txBox="1"/>
          <p:nvPr/>
        </p:nvSpPr>
        <p:spPr>
          <a:xfrm>
            <a:off x="5635774" y="4033018"/>
            <a:ext cx="1849866"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whole</a:t>
            </a:r>
            <a:endParaRPr b="1" dirty="0">
              <a:latin typeface="Gill Sans MT" panose="020B0502020104020203" pitchFamily="34" charset="77"/>
              <a:sym typeface="American Typewriter"/>
            </a:endParaRPr>
          </a:p>
        </p:txBody>
      </p:sp>
      <p:sp>
        <p:nvSpPr>
          <p:cNvPr id="136" name="chipped"/>
          <p:cNvSpPr txBox="1"/>
          <p:nvPr/>
        </p:nvSpPr>
        <p:spPr>
          <a:xfrm>
            <a:off x="5852187" y="4958818"/>
            <a:ext cx="1417055"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faint</a:t>
            </a:r>
            <a:endParaRPr dirty="0">
              <a:latin typeface="Gill Sans MT" panose="020B0502020104020203" pitchFamily="34" charset="77"/>
            </a:endParaRPr>
          </a:p>
        </p:txBody>
      </p:sp>
      <p:sp>
        <p:nvSpPr>
          <p:cNvPr id="137" name="lift"/>
          <p:cNvSpPr txBox="1"/>
          <p:nvPr/>
        </p:nvSpPr>
        <p:spPr>
          <a:xfrm>
            <a:off x="5556441" y="5829370"/>
            <a:ext cx="2008563"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option</a:t>
            </a:r>
            <a:endParaRPr dirty="0">
              <a:latin typeface="Gill Sans MT" panose="020B0502020104020203" pitchFamily="34" charset="77"/>
            </a:endParaRPr>
          </a:p>
        </p:txBody>
      </p:sp>
      <p:pic>
        <p:nvPicPr>
          <p:cNvPr id="6" name="Picture 5" descr="A close up of a sign&#10;&#10;Description automatically generated">
            <a:extLst>
              <a:ext uri="{FF2B5EF4-FFF2-40B4-BE49-F238E27FC236}">
                <a16:creationId xmlns:a16="http://schemas.microsoft.com/office/drawing/2014/main" id="{425C565A-0887-F647-81E8-E14EE96CE6C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spTree>
    <p:extLst>
      <p:ext uri="{BB962C8B-B14F-4D97-AF65-F5344CB8AC3E}">
        <p14:creationId xmlns:p14="http://schemas.microsoft.com/office/powerpoint/2010/main" val="1884110339"/>
      </p:ext>
    </p:extLst>
  </p:cSld>
  <p:clrMapOvr>
    <a:masterClrMapping/>
  </p:clrMapOvr>
  <p:transition spd="med"/>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 name="Vocabulary Ninja"/>
          <p:cNvSpPr txBox="1"/>
          <p:nvPr/>
        </p:nvSpPr>
        <p:spPr>
          <a:xfrm>
            <a:off x="2762055" y="8514866"/>
            <a:ext cx="102656" cy="795089"/>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500" b="1">
                <a:solidFill>
                  <a:schemeClr val="accent5"/>
                </a:solidFill>
                <a:latin typeface="American Typewriter"/>
                <a:ea typeface="American Typewriter"/>
                <a:cs typeface="American Typewriter"/>
                <a:sym typeface="American Typewriter"/>
              </a:defRPr>
            </a:lvl1pPr>
          </a:lstStyle>
          <a:p>
            <a:endParaRPr dirty="0">
              <a:latin typeface="Gill Sans MT" panose="020B0502020104020203" pitchFamily="34" charset="77"/>
            </a:endParaRPr>
          </a:p>
        </p:txBody>
      </p:sp>
      <p:sp>
        <p:nvSpPr>
          <p:cNvPr id="130" name="This Week's Words"/>
          <p:cNvSpPr txBox="1"/>
          <p:nvPr/>
        </p:nvSpPr>
        <p:spPr>
          <a:xfrm>
            <a:off x="1407262" y="368756"/>
            <a:ext cx="10190290" cy="1579920"/>
          </a:xfrm>
          <a:prstGeom prst="rect">
            <a:avLst/>
          </a:prstGeom>
          <a:ln w="12700">
            <a:noFill/>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10100">
                <a:solidFill>
                  <a:schemeClr val="accent5"/>
                </a:solidFill>
                <a:latin typeface="Gill Sans SemiBold"/>
                <a:ea typeface="Gill Sans SemiBold"/>
                <a:cs typeface="Gill Sans SemiBold"/>
                <a:sym typeface="Gill Sans SemiBold"/>
              </a:defRPr>
            </a:lvl1pPr>
          </a:lstStyle>
          <a:p>
            <a:r>
              <a:rPr lang="en-GB"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rPr>
              <a:t>Shinobi (Tier 2)</a:t>
            </a:r>
            <a:endParaRPr sz="9600" b="1" dirty="0">
              <a:ln w="0">
                <a:solidFill>
                  <a:schemeClr val="bg1"/>
                </a:solidFill>
              </a:ln>
              <a:solidFill>
                <a:schemeClr val="tx1"/>
              </a:solidFill>
              <a:effectLst>
                <a:outerShdw dist="38100" algn="l" rotWithShape="0">
                  <a:schemeClr val="bg1"/>
                </a:outerShdw>
              </a:effectLst>
              <a:latin typeface="Gill Sans" panose="020B0502020104020203" pitchFamily="34" charset="-79"/>
              <a:cs typeface="Gill Sans" panose="020B0502020104020203" pitchFamily="34" charset="-79"/>
            </a:endParaRPr>
          </a:p>
        </p:txBody>
      </p:sp>
      <p:sp>
        <p:nvSpPr>
          <p:cNvPr id="138" name="mutter"/>
          <p:cNvSpPr txBox="1"/>
          <p:nvPr/>
        </p:nvSpPr>
        <p:spPr>
          <a:xfrm>
            <a:off x="4633917" y="3418118"/>
            <a:ext cx="3853619"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pPr>
              <a:defRPr b="0">
                <a:latin typeface="+mn-lt"/>
                <a:ea typeface="+mn-ea"/>
                <a:cs typeface="+mn-cs"/>
                <a:sym typeface="Helvetica Light"/>
              </a:defRPr>
            </a:pPr>
            <a:r>
              <a:rPr lang="en-GB" b="1" dirty="0">
                <a:latin typeface="Gill Sans MT" panose="020B0502020104020203" pitchFamily="34" charset="77"/>
                <a:sym typeface="American Typewriter"/>
              </a:rPr>
              <a:t>repercussion</a:t>
            </a:r>
            <a:endParaRPr b="1" dirty="0">
              <a:latin typeface="Gill Sans MT" panose="020B0502020104020203" pitchFamily="34" charset="77"/>
              <a:sym typeface="American Typewriter"/>
            </a:endParaRPr>
          </a:p>
        </p:txBody>
      </p:sp>
      <p:sp>
        <p:nvSpPr>
          <p:cNvPr id="140" name="tolerate"/>
          <p:cNvSpPr txBox="1"/>
          <p:nvPr/>
        </p:nvSpPr>
        <p:spPr>
          <a:xfrm>
            <a:off x="5229437" y="2522165"/>
            <a:ext cx="266258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innocent</a:t>
            </a:r>
            <a:endParaRPr dirty="0">
              <a:latin typeface="Gill Sans MT" panose="020B0502020104020203" pitchFamily="34" charset="77"/>
            </a:endParaRPr>
          </a:p>
        </p:txBody>
      </p:sp>
      <p:sp>
        <p:nvSpPr>
          <p:cNvPr id="141" name="fixation"/>
          <p:cNvSpPr txBox="1"/>
          <p:nvPr/>
        </p:nvSpPr>
        <p:spPr>
          <a:xfrm>
            <a:off x="5647814" y="4280417"/>
            <a:ext cx="1825821"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adorn</a:t>
            </a:r>
            <a:endParaRPr dirty="0">
              <a:latin typeface="Gill Sans MT" panose="020B0502020104020203" pitchFamily="34" charset="77"/>
            </a:endParaRPr>
          </a:p>
        </p:txBody>
      </p:sp>
      <p:grpSp>
        <p:nvGrpSpPr>
          <p:cNvPr id="9" name="Group 8">
            <a:extLst>
              <a:ext uri="{FF2B5EF4-FFF2-40B4-BE49-F238E27FC236}">
                <a16:creationId xmlns:a16="http://schemas.microsoft.com/office/drawing/2014/main" id="{85AC141E-CA5D-8D41-B1C5-845DA38E949D}"/>
              </a:ext>
            </a:extLst>
          </p:cNvPr>
          <p:cNvGrpSpPr/>
          <p:nvPr/>
        </p:nvGrpSpPr>
        <p:grpSpPr>
          <a:xfrm>
            <a:off x="-8642579" y="-164678"/>
            <a:ext cx="10029965" cy="15256120"/>
            <a:chOff x="-8642579" y="-164678"/>
            <a:chExt cx="10029965" cy="15256120"/>
          </a:xfrm>
        </p:grpSpPr>
        <p:sp>
          <p:nvSpPr>
            <p:cNvPr id="3" name="Rectangle 2">
              <a:extLst>
                <a:ext uri="{FF2B5EF4-FFF2-40B4-BE49-F238E27FC236}">
                  <a16:creationId xmlns:a16="http://schemas.microsoft.com/office/drawing/2014/main" id="{32EBAF2A-443F-9D47-8F51-8E2A05EE57A3}"/>
                </a:ext>
              </a:extLst>
            </p:cNvPr>
            <p:cNvSpPr/>
            <p:nvPr/>
          </p:nvSpPr>
          <p:spPr>
            <a:xfrm rot="20706798" flipH="1">
              <a:off x="-8642579" y="-10966"/>
              <a:ext cx="9434333"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8" name="Rectangle 27">
              <a:extLst>
                <a:ext uri="{FF2B5EF4-FFF2-40B4-BE49-F238E27FC236}">
                  <a16:creationId xmlns:a16="http://schemas.microsoft.com/office/drawing/2014/main" id="{5D0D608D-EA4B-C641-B3F4-55E05D9D72CF}"/>
                </a:ext>
              </a:extLst>
            </p:cNvPr>
            <p:cNvSpPr/>
            <p:nvPr/>
          </p:nvSpPr>
          <p:spPr>
            <a:xfrm rot="20706798" flipH="1">
              <a:off x="-8046947" y="-164678"/>
              <a:ext cx="9434333" cy="15102408"/>
            </a:xfrm>
            <a:prstGeom prst="rect">
              <a:avLst/>
            </a:prstGeom>
            <a:solidFill>
              <a:srgbClr val="38E1FF">
                <a:alpha val="32941"/>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10" name="Group 9">
            <a:extLst>
              <a:ext uri="{FF2B5EF4-FFF2-40B4-BE49-F238E27FC236}">
                <a16:creationId xmlns:a16="http://schemas.microsoft.com/office/drawing/2014/main" id="{FB171C41-4AFD-8D4B-A83D-67CE57D57162}"/>
              </a:ext>
            </a:extLst>
          </p:cNvPr>
          <p:cNvGrpSpPr/>
          <p:nvPr/>
        </p:nvGrpSpPr>
        <p:grpSpPr>
          <a:xfrm>
            <a:off x="11782763" y="-862597"/>
            <a:ext cx="8917924" cy="15439250"/>
            <a:chOff x="11782763" y="-862597"/>
            <a:chExt cx="8917924" cy="15439250"/>
          </a:xfrm>
        </p:grpSpPr>
        <p:sp>
          <p:nvSpPr>
            <p:cNvPr id="22" name="Rectangle 21">
              <a:extLst>
                <a:ext uri="{FF2B5EF4-FFF2-40B4-BE49-F238E27FC236}">
                  <a16:creationId xmlns:a16="http://schemas.microsoft.com/office/drawing/2014/main" id="{DDF6FD70-A615-D74C-9710-17CB98A41F5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29" name="Rectangle 28">
              <a:extLst>
                <a:ext uri="{FF2B5EF4-FFF2-40B4-BE49-F238E27FC236}">
                  <a16:creationId xmlns:a16="http://schemas.microsoft.com/office/drawing/2014/main" id="{D4261B65-2D56-2B4A-A149-97BDDFE74A81}"/>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24" name="Picture 23" descr="A close up of a sign&#10;&#10;Description automatically generated">
            <a:extLst>
              <a:ext uri="{FF2B5EF4-FFF2-40B4-BE49-F238E27FC236}">
                <a16:creationId xmlns:a16="http://schemas.microsoft.com/office/drawing/2014/main" id="{12CD5A4C-BE25-E144-93E5-DE9DD9D8068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998591" y="7184741"/>
            <a:ext cx="3124200" cy="2387600"/>
          </a:xfrm>
          <a:prstGeom prst="rect">
            <a:avLst/>
          </a:prstGeom>
        </p:spPr>
      </p:pic>
      <p:sp>
        <p:nvSpPr>
          <p:cNvPr id="16" name="fixation">
            <a:extLst>
              <a:ext uri="{FF2B5EF4-FFF2-40B4-BE49-F238E27FC236}">
                <a16:creationId xmlns:a16="http://schemas.microsoft.com/office/drawing/2014/main" id="{54CA246C-41EE-5949-B05E-5758EA3BD8F4}"/>
              </a:ext>
            </a:extLst>
          </p:cNvPr>
          <p:cNvSpPr txBox="1"/>
          <p:nvPr/>
        </p:nvSpPr>
        <p:spPr>
          <a:xfrm>
            <a:off x="5357866" y="5188117"/>
            <a:ext cx="2289088"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mature</a:t>
            </a:r>
            <a:endParaRPr dirty="0">
              <a:latin typeface="Gill Sans MT" panose="020B0502020104020203" pitchFamily="34" charset="77"/>
            </a:endParaRPr>
          </a:p>
        </p:txBody>
      </p:sp>
      <p:sp>
        <p:nvSpPr>
          <p:cNvPr id="17" name="fixation">
            <a:extLst>
              <a:ext uri="{FF2B5EF4-FFF2-40B4-BE49-F238E27FC236}">
                <a16:creationId xmlns:a16="http://schemas.microsoft.com/office/drawing/2014/main" id="{19D6E91F-8371-BF4E-B734-F3CE5F59AC7D}"/>
              </a:ext>
            </a:extLst>
          </p:cNvPr>
          <p:cNvSpPr txBox="1"/>
          <p:nvPr/>
        </p:nvSpPr>
        <p:spPr>
          <a:xfrm>
            <a:off x="5491714" y="5996646"/>
            <a:ext cx="2021387" cy="8566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900" b="1">
                <a:latin typeface="American Typewriter"/>
                <a:ea typeface="American Typewriter"/>
                <a:cs typeface="American Typewriter"/>
                <a:sym typeface="American Typewriter"/>
              </a:defRPr>
            </a:lvl1pPr>
          </a:lstStyle>
          <a:p>
            <a:r>
              <a:rPr lang="en-GB" dirty="0">
                <a:latin typeface="Gill Sans MT" panose="020B0502020104020203" pitchFamily="34" charset="77"/>
              </a:rPr>
              <a:t>drama</a:t>
            </a:r>
            <a:endParaRPr dirty="0">
              <a:latin typeface="Gill Sans MT" panose="020B0502020104020203" pitchFamily="34" charset="77"/>
            </a:endParaRPr>
          </a:p>
        </p:txBody>
      </p:sp>
    </p:spTree>
    <p:extLst>
      <p:ext uri="{BB962C8B-B14F-4D97-AF65-F5344CB8AC3E}">
        <p14:creationId xmlns:p14="http://schemas.microsoft.com/office/powerpoint/2010/main" val="2057408785"/>
      </p:ext>
    </p:extLst>
  </p:cSld>
  <p:clrMapOvr>
    <a:masterClrMapping/>
  </p:clrMapOvr>
  <p:transition spd="med"/>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738768" y="1309202"/>
            <a:ext cx="254076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hidden</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652718"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375273" y="3906975"/>
            <a:ext cx="6238933" cy="2318583"/>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hide something or someone, you put them in a place where they cannot easily be seen or found. It is hidden.</a:t>
            </a:r>
            <a:endParaRPr sz="3600" dirty="0">
              <a:latin typeface="Gill Sans MT" panose="020B0502020104020203" pitchFamily="34" charset="77"/>
            </a:endParaRPr>
          </a:p>
        </p:txBody>
      </p:sp>
      <p:sp>
        <p:nvSpPr>
          <p:cNvPr id="155" name="The was a tear in Freddie’s new school jumper."/>
          <p:cNvSpPr txBox="1"/>
          <p:nvPr/>
        </p:nvSpPr>
        <p:spPr>
          <a:xfrm>
            <a:off x="-44113" y="6658707"/>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cakes were </a:t>
            </a:r>
            <a:r>
              <a:rPr lang="en-GB" sz="4000" b="1" dirty="0">
                <a:latin typeface="Gill Sans MT" panose="020B0502020104020203" pitchFamily="34" charset="77"/>
              </a:rPr>
              <a:t>hidden</a:t>
            </a:r>
            <a:r>
              <a:rPr lang="en-GB" sz="4000" dirty="0">
                <a:latin typeface="Gill Sans MT" panose="020B0502020104020203" pitchFamily="34" charset="77"/>
              </a:rPr>
              <a:t> behind the boxes.</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hid-den</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Icon&#10;&#10;Description automatically generated">
            <a:extLst>
              <a:ext uri="{FF2B5EF4-FFF2-40B4-BE49-F238E27FC236}">
                <a16:creationId xmlns:a16="http://schemas.microsoft.com/office/drawing/2014/main" id="{CD8F82F6-29D5-0341-A207-9804DDC2DDA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9594156" y="2498426"/>
            <a:ext cx="2104688" cy="2104688"/>
          </a:xfrm>
          <a:prstGeom prst="rect">
            <a:avLst/>
          </a:prstGeom>
        </p:spPr>
      </p:pic>
      <p:pic>
        <p:nvPicPr>
          <p:cNvPr id="24" name="Picture 23">
            <a:extLst>
              <a:ext uri="{FF2B5EF4-FFF2-40B4-BE49-F238E27FC236}">
                <a16:creationId xmlns:a16="http://schemas.microsoft.com/office/drawing/2014/main" id="{B1FBA810-F305-F042-B667-572AC179885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0418140" y="3036559"/>
            <a:ext cx="1912075" cy="1912075"/>
          </a:xfrm>
          <a:prstGeom prst="rect">
            <a:avLst/>
          </a:prstGeom>
        </p:spPr>
      </p:pic>
      <p:pic>
        <p:nvPicPr>
          <p:cNvPr id="8" name="Picture 7" descr="Icon&#10;&#10;Description automatically generated">
            <a:extLst>
              <a:ext uri="{FF2B5EF4-FFF2-40B4-BE49-F238E27FC236}">
                <a16:creationId xmlns:a16="http://schemas.microsoft.com/office/drawing/2014/main" id="{B97A8953-E8DE-494E-ABAC-98A2842386B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754868" y="3435859"/>
            <a:ext cx="2905792" cy="2905792"/>
          </a:xfrm>
          <a:prstGeom prst="rect">
            <a:avLst/>
          </a:prstGeom>
        </p:spPr>
      </p:pic>
      <p:graphicFrame>
        <p:nvGraphicFramePr>
          <p:cNvPr id="3" name="Table 2">
            <a:extLst>
              <a:ext uri="{FF2B5EF4-FFF2-40B4-BE49-F238E27FC236}">
                <a16:creationId xmlns:a16="http://schemas.microsoft.com/office/drawing/2014/main" id="{F77F0BB0-70E0-FF78-E1BD-49F3CE7F6CFD}"/>
              </a:ext>
            </a:extLst>
          </p:cNvPr>
          <p:cNvGraphicFramePr>
            <a:graphicFrameLocks noGrp="1"/>
          </p:cNvGraphicFramePr>
          <p:nvPr>
            <p:extLst>
              <p:ext uri="{D42A27DB-BD31-4B8C-83A1-F6EECF244321}">
                <p14:modId xmlns:p14="http://schemas.microsoft.com/office/powerpoint/2010/main" val="283867175"/>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unseen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reveal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un-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forbidden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detective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concealed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expose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ridden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find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992636757"/>
      </p:ext>
    </p:extLst>
  </p:cSld>
  <p:clrMapOvr>
    <a:masterClrMapping/>
  </p:clrMapOvr>
  <p:transition spd="med"/>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919910" y="1309202"/>
            <a:ext cx="2178481"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perch</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verb / 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724723" y="4098630"/>
            <a:ext cx="6078413"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If you perch on something, you sit down lightly on the very edge or tip of it.</a:t>
            </a:r>
            <a:endParaRPr sz="3600" dirty="0">
              <a:latin typeface="Gill Sans MT" panose="020B0502020104020203" pitchFamily="34" charset="77"/>
            </a:endParaRPr>
          </a:p>
        </p:txBody>
      </p:sp>
      <p:sp>
        <p:nvSpPr>
          <p:cNvPr id="155" name="The was a tear in Freddie’s new school jumper."/>
          <p:cNvSpPr txBox="1"/>
          <p:nvPr/>
        </p:nvSpPr>
        <p:spPr>
          <a:xfrm>
            <a:off x="87053" y="6576882"/>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bird </a:t>
            </a:r>
            <a:r>
              <a:rPr lang="en-GB" sz="4000" b="1" dirty="0">
                <a:latin typeface="Gill Sans MT" panose="020B0502020104020203" pitchFamily="34" charset="77"/>
              </a:rPr>
              <a:t>perched</a:t>
            </a:r>
            <a:r>
              <a:rPr lang="en-GB" sz="4000" dirty="0">
                <a:latin typeface="Gill Sans MT" panose="020B0502020104020203" pitchFamily="34" charset="77"/>
              </a:rPr>
              <a:t> on the edge of the cage.</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perch</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3">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Logo&#10;&#10;Description automatically generated">
            <a:extLst>
              <a:ext uri="{FF2B5EF4-FFF2-40B4-BE49-F238E27FC236}">
                <a16:creationId xmlns:a16="http://schemas.microsoft.com/office/drawing/2014/main" id="{14DD62CF-3A3E-774E-9ADC-F47F6C3590E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149146" y="2062416"/>
            <a:ext cx="4187142" cy="4187142"/>
          </a:xfrm>
          <a:prstGeom prst="rect">
            <a:avLst/>
          </a:prstGeom>
        </p:spPr>
      </p:pic>
      <p:graphicFrame>
        <p:nvGraphicFramePr>
          <p:cNvPr id="3" name="Table 2">
            <a:extLst>
              <a:ext uri="{FF2B5EF4-FFF2-40B4-BE49-F238E27FC236}">
                <a16:creationId xmlns:a16="http://schemas.microsoft.com/office/drawing/2014/main" id="{BD1DBCA8-B7E7-99ED-D69D-3FCCB9CFAEA9}"/>
              </a:ext>
            </a:extLst>
          </p:cNvPr>
          <p:cNvGraphicFramePr>
            <a:graphicFrameLocks noGrp="1"/>
          </p:cNvGraphicFramePr>
          <p:nvPr>
            <p:extLst>
              <p:ext uri="{D42A27DB-BD31-4B8C-83A1-F6EECF244321}">
                <p14:modId xmlns:p14="http://schemas.microsoft.com/office/powerpoint/2010/main" val="4086636079"/>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rest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ing</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church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comfortably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settle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-ed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search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high</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2523748176"/>
      </p:ext>
    </p:extLst>
  </p:cSld>
  <p:clrMapOvr>
    <a:masterClrMapping/>
  </p:clrMapOvr>
  <p:transition spd="med"/>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849374" y="1309202"/>
            <a:ext cx="2319546"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whole</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05079" y="3917556"/>
            <a:ext cx="5693016" cy="194925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4000" dirty="0">
                <a:latin typeface="Gill Sans MT" panose="020B0502020104020203" pitchFamily="34" charset="77"/>
              </a:rPr>
              <a:t>If you refer to the whole of something, you mean all of it.</a:t>
            </a:r>
            <a:endParaRPr sz="4000" dirty="0">
              <a:latin typeface="Gill Sans MT" panose="020B0502020104020203" pitchFamily="34" charset="77"/>
            </a:endParaRPr>
          </a:p>
        </p:txBody>
      </p:sp>
      <p:sp>
        <p:nvSpPr>
          <p:cNvPr id="155" name="The was a tear in Freddie’s new school jumper."/>
          <p:cNvSpPr txBox="1"/>
          <p:nvPr/>
        </p:nvSpPr>
        <p:spPr>
          <a:xfrm>
            <a:off x="-55619" y="6516668"/>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Fabrice wanted to eat the </a:t>
            </a:r>
            <a:r>
              <a:rPr lang="en-GB" sz="4000" b="1" dirty="0">
                <a:latin typeface="Gill Sans MT" panose="020B0502020104020203" pitchFamily="34" charset="77"/>
              </a:rPr>
              <a:t>whole</a:t>
            </a:r>
            <a:r>
              <a:rPr lang="en-GB" sz="4000" dirty="0">
                <a:latin typeface="Gill Sans MT" panose="020B0502020104020203" pitchFamily="34" charset="77"/>
              </a:rPr>
              <a:t> cake.</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whole</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22" name="Picture 21">
            <a:extLst>
              <a:ext uri="{FF2B5EF4-FFF2-40B4-BE49-F238E27FC236}">
                <a16:creationId xmlns:a16="http://schemas.microsoft.com/office/drawing/2014/main" id="{73D1D462-F440-A544-BDAC-D48C670A928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07936" y="2586234"/>
            <a:ext cx="3283765" cy="3283765"/>
          </a:xfrm>
          <a:prstGeom prst="rect">
            <a:avLst/>
          </a:prstGeom>
        </p:spPr>
      </p:pic>
      <p:graphicFrame>
        <p:nvGraphicFramePr>
          <p:cNvPr id="3" name="Table 2">
            <a:extLst>
              <a:ext uri="{FF2B5EF4-FFF2-40B4-BE49-F238E27FC236}">
                <a16:creationId xmlns:a16="http://schemas.microsoft.com/office/drawing/2014/main" id="{ECA89FB2-A166-7F4E-54C2-C08FAAC780E2}"/>
              </a:ext>
            </a:extLst>
          </p:cNvPr>
          <p:cNvGraphicFramePr>
            <a:graphicFrameLocks noGrp="1"/>
          </p:cNvGraphicFramePr>
          <p:nvPr>
            <p:extLst>
              <p:ext uri="{D42A27DB-BD31-4B8C-83A1-F6EECF244321}">
                <p14:modId xmlns:p14="http://schemas.microsoft.com/office/powerpoint/2010/main" val="4294262473"/>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entire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partial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-some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control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amount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total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incomplete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ly</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goal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partially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793348888"/>
      </p:ext>
    </p:extLst>
  </p:cSld>
  <p:clrMapOvr>
    <a:masterClrMapping/>
  </p:clrMapOvr>
  <p:transition spd="med"/>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6181992" y="1309202"/>
            <a:ext cx="1654300"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faint</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adjective</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90857" y="4103947"/>
            <a:ext cx="6222007"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 faint sound, colour, mark, feeling, or quality has very little strength or intensity.</a:t>
            </a:r>
            <a:endParaRPr sz="4000" dirty="0">
              <a:latin typeface="Gill Sans MT" panose="020B0502020104020203" pitchFamily="34" charset="77"/>
            </a:endParaRPr>
          </a:p>
        </p:txBody>
      </p:sp>
      <p:sp>
        <p:nvSpPr>
          <p:cNvPr id="155" name="The was a tear in Freddie’s new school jumper."/>
          <p:cNvSpPr txBox="1"/>
          <p:nvPr/>
        </p:nvSpPr>
        <p:spPr>
          <a:xfrm>
            <a:off x="64971" y="6830900"/>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The music coming from the other room was </a:t>
            </a:r>
            <a:r>
              <a:rPr lang="en-GB" sz="4000" b="1" dirty="0">
                <a:latin typeface="Gill Sans MT" panose="020B0502020104020203" pitchFamily="34" charset="77"/>
              </a:rPr>
              <a:t>faint</a:t>
            </a:r>
            <a:r>
              <a:rPr lang="en-GB" sz="4000" dirty="0">
                <a:latin typeface="Gill Sans MT" panose="020B0502020104020203" pitchFamily="34" charset="77"/>
              </a:rPr>
              <a:t>.</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faint</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Logo, icon&#10;&#10;Description automatically generated">
            <a:extLst>
              <a:ext uri="{FF2B5EF4-FFF2-40B4-BE49-F238E27FC236}">
                <a16:creationId xmlns:a16="http://schemas.microsoft.com/office/drawing/2014/main" id="{739968C1-4945-7245-AB1C-AFCDE504C9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310504" y="2489012"/>
            <a:ext cx="4017657" cy="4017657"/>
          </a:xfrm>
          <a:prstGeom prst="rect">
            <a:avLst/>
          </a:prstGeom>
        </p:spPr>
      </p:pic>
      <p:graphicFrame>
        <p:nvGraphicFramePr>
          <p:cNvPr id="3" name="Table 2">
            <a:extLst>
              <a:ext uri="{FF2B5EF4-FFF2-40B4-BE49-F238E27FC236}">
                <a16:creationId xmlns:a16="http://schemas.microsoft.com/office/drawing/2014/main" id="{02285C63-8DBA-0992-8D01-7D3A7607E2FD}"/>
              </a:ext>
            </a:extLst>
          </p:cNvPr>
          <p:cNvGraphicFramePr>
            <a:graphicFrameLocks noGrp="1"/>
          </p:cNvGraphicFramePr>
          <p:nvPr>
            <p:extLst>
              <p:ext uri="{D42A27DB-BD31-4B8C-83A1-F6EECF244321}">
                <p14:modId xmlns:p14="http://schemas.microsoft.com/office/powerpoint/2010/main" val="3403034496"/>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 vague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loud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-ness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saint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almost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unclear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clear</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t>
                      </a:r>
                      <a:r>
                        <a:rPr lang="en-GB" sz="2600" dirty="0" err="1">
                          <a:latin typeface="Gill Sans MT" panose="020B0502020104020203" pitchFamily="34" charset="77"/>
                        </a:rPr>
                        <a:t>ly</a:t>
                      </a:r>
                      <a:endParaRPr lang="en-GB" sz="2600" dirty="0">
                        <a:latin typeface="Gill Sans MT" panose="020B0502020104020203" pitchFamily="34" charset="77"/>
                      </a:endParaRP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paint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sound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796050147"/>
      </p:ext>
    </p:extLst>
  </p:cSld>
  <p:clrMapOvr>
    <a:masterClrMapping/>
  </p:clrMapOvr>
  <p:transition spd="med"/>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 name="Grasshopper Word of the Day"/>
          <p:cNvSpPr txBox="1"/>
          <p:nvPr/>
        </p:nvSpPr>
        <p:spPr>
          <a:xfrm>
            <a:off x="1751855" y="358709"/>
            <a:ext cx="11006218" cy="102592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6700" b="1">
                <a:solidFill>
                  <a:schemeClr val="accent5"/>
                </a:solidFill>
                <a:latin typeface="American Typewriter"/>
                <a:ea typeface="American Typewriter"/>
                <a:cs typeface="American Typewriter"/>
                <a:sym typeface="American Typewriter"/>
              </a:defRPr>
            </a:lvl1pPr>
          </a:lstStyle>
          <a:p>
            <a:r>
              <a:rPr sz="6000" dirty="0">
                <a:solidFill>
                  <a:srgbClr val="00AEEE"/>
                </a:solidFill>
                <a:latin typeface="Gill Sans MT" panose="020B0502020104020203" pitchFamily="34" charset="77"/>
              </a:rPr>
              <a:t>Grasshopper Word of the Day</a:t>
            </a:r>
          </a:p>
        </p:txBody>
      </p:sp>
      <p:sp>
        <p:nvSpPr>
          <p:cNvPr id="150" name="Word of the Day:"/>
          <p:cNvSpPr txBox="1"/>
          <p:nvPr/>
        </p:nvSpPr>
        <p:spPr>
          <a:xfrm>
            <a:off x="981031" y="1607149"/>
            <a:ext cx="393056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Word of the Day:</a:t>
            </a:r>
          </a:p>
        </p:txBody>
      </p:sp>
      <p:sp>
        <p:nvSpPr>
          <p:cNvPr id="151" name="tear"/>
          <p:cNvSpPr txBox="1"/>
          <p:nvPr/>
        </p:nvSpPr>
        <p:spPr>
          <a:xfrm>
            <a:off x="5766028" y="1309202"/>
            <a:ext cx="2486258" cy="117981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7000">
                <a:latin typeface="Gill Sans SemiBold"/>
                <a:ea typeface="Gill Sans SemiBold"/>
                <a:cs typeface="Gill Sans SemiBold"/>
                <a:sym typeface="Gill Sans SemiBold"/>
              </a:defRPr>
            </a:lvl1pPr>
          </a:lstStyle>
          <a:p>
            <a:r>
              <a:rPr lang="en-GB" dirty="0">
                <a:latin typeface="Gill Sans MT" panose="020B0502020104020203" pitchFamily="34" charset="77"/>
              </a:rPr>
              <a:t>option</a:t>
            </a:r>
            <a:endParaRPr dirty="0">
              <a:latin typeface="Gill Sans MT" panose="020B0502020104020203" pitchFamily="34" charset="77"/>
            </a:endParaRPr>
          </a:p>
        </p:txBody>
      </p:sp>
      <p:sp>
        <p:nvSpPr>
          <p:cNvPr id="152" name="Definition:"/>
          <p:cNvSpPr txBox="1"/>
          <p:nvPr/>
        </p:nvSpPr>
        <p:spPr>
          <a:xfrm>
            <a:off x="2212466" y="3137585"/>
            <a:ext cx="2478243" cy="7335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4100">
                <a:solidFill>
                  <a:schemeClr val="accent5"/>
                </a:solidFill>
                <a:latin typeface="Gill Sans SemiBold"/>
                <a:ea typeface="Gill Sans SemiBold"/>
                <a:cs typeface="Gill Sans SemiBold"/>
                <a:sym typeface="Gill Sans SemiBold"/>
              </a:defRPr>
            </a:lvl1pPr>
          </a:lstStyle>
          <a:p>
            <a:r>
              <a:rPr dirty="0">
                <a:latin typeface="Gill Sans MT" panose="020B0502020104020203" pitchFamily="34" charset="77"/>
              </a:rPr>
              <a:t>Definition: </a:t>
            </a:r>
          </a:p>
        </p:txBody>
      </p:sp>
      <p:sp>
        <p:nvSpPr>
          <p:cNvPr id="153" name="(verb / noun)"/>
          <p:cNvSpPr txBox="1"/>
          <p:nvPr/>
        </p:nvSpPr>
        <p:spPr>
          <a:xfrm>
            <a:off x="8711712" y="1645578"/>
            <a:ext cx="4232357" cy="656590"/>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noun</a:t>
            </a:r>
            <a:r>
              <a:rPr dirty="0">
                <a:latin typeface="Gill Sans MT" panose="020B0502020104020203" pitchFamily="34" charset="77"/>
              </a:rPr>
              <a:t>)</a:t>
            </a:r>
          </a:p>
        </p:txBody>
      </p:sp>
      <p:sp>
        <p:nvSpPr>
          <p:cNvPr id="154" name="If you tear paper, cloth, or another material, or if it tears, you pull it into two pieces or you pull it so that a hole appears in it."/>
          <p:cNvSpPr txBox="1"/>
          <p:nvPr/>
        </p:nvSpPr>
        <p:spPr>
          <a:xfrm>
            <a:off x="634290" y="4057934"/>
            <a:ext cx="6790637" cy="1764586"/>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lvl1pPr>
              <a:defRPr sz="3100">
                <a:latin typeface="Gill Sans"/>
                <a:ea typeface="Gill Sans"/>
                <a:cs typeface="Gill Sans"/>
                <a:sym typeface="Gill Sans"/>
              </a:defRPr>
            </a:lvl1pPr>
          </a:lstStyle>
          <a:p>
            <a:r>
              <a:rPr lang="en-GB" sz="3600" dirty="0">
                <a:latin typeface="Gill Sans MT" panose="020B0502020104020203" pitchFamily="34" charset="77"/>
              </a:rPr>
              <a:t>An option is something that you can choose to do in preference to one or more alternatives.</a:t>
            </a:r>
          </a:p>
        </p:txBody>
      </p:sp>
      <p:sp>
        <p:nvSpPr>
          <p:cNvPr id="155" name="The was a tear in Freddie’s new school jumper."/>
          <p:cNvSpPr txBox="1"/>
          <p:nvPr/>
        </p:nvSpPr>
        <p:spPr>
          <a:xfrm>
            <a:off x="5112" y="6767685"/>
            <a:ext cx="12999688" cy="71814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square" lIns="50800" tIns="50800" rIns="50800" bIns="50800" anchor="ctr">
            <a:spAutoFit/>
          </a:bodyPr>
          <a:lstStyle/>
          <a:p>
            <a:pPr>
              <a:defRPr sz="4000">
                <a:solidFill>
                  <a:schemeClr val="accent2"/>
                </a:solidFill>
                <a:latin typeface="Gill Sans"/>
                <a:ea typeface="Gill Sans"/>
                <a:cs typeface="Gill Sans"/>
                <a:sym typeface="Gill Sans"/>
              </a:defRPr>
            </a:pPr>
            <a:r>
              <a:rPr lang="en-GB" sz="4000" dirty="0">
                <a:latin typeface="Gill Sans MT" panose="020B0502020104020203" pitchFamily="34" charset="77"/>
              </a:rPr>
              <a:t>Julia didn’t know which </a:t>
            </a:r>
            <a:r>
              <a:rPr lang="en-GB" sz="4000" b="1" dirty="0">
                <a:latin typeface="Gill Sans MT" panose="020B0502020104020203" pitchFamily="34" charset="77"/>
              </a:rPr>
              <a:t>option</a:t>
            </a:r>
            <a:r>
              <a:rPr lang="en-GB" sz="4000" dirty="0">
                <a:latin typeface="Gill Sans MT" panose="020B0502020104020203" pitchFamily="34" charset="77"/>
              </a:rPr>
              <a:t> to choose.</a:t>
            </a:r>
            <a:endParaRPr sz="4000" dirty="0">
              <a:latin typeface="Gill Sans MT" panose="020B0502020104020203" pitchFamily="34" charset="77"/>
            </a:endParaRPr>
          </a:p>
        </p:txBody>
      </p:sp>
      <p:sp>
        <p:nvSpPr>
          <p:cNvPr id="165" name="Word Class"/>
          <p:cNvSpPr txBox="1"/>
          <p:nvPr/>
        </p:nvSpPr>
        <p:spPr>
          <a:xfrm>
            <a:off x="9722676" y="1227405"/>
            <a:ext cx="2114361" cy="595035"/>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sz="3200" dirty="0">
                <a:solidFill>
                  <a:srgbClr val="C92405"/>
                </a:solidFill>
                <a:latin typeface="Gill Sans MT" panose="020B0502020104020203" pitchFamily="34" charset="77"/>
              </a:rPr>
              <a:t>Word Class</a:t>
            </a:r>
          </a:p>
        </p:txBody>
      </p:sp>
      <p:sp>
        <p:nvSpPr>
          <p:cNvPr id="166" name="(tear)"/>
          <p:cNvSpPr txBox="1"/>
          <p:nvPr/>
        </p:nvSpPr>
        <p:spPr>
          <a:xfrm>
            <a:off x="4873897" y="2182175"/>
            <a:ext cx="4232357" cy="872034"/>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lIns="50800" tIns="50800" rIns="50800" bIns="50800" anchor="ctr">
            <a:spAutoFit/>
          </a:bodyPr>
          <a:lstStyle>
            <a:lvl1pPr>
              <a:defRPr sz="5000" i="1">
                <a:solidFill>
                  <a:srgbClr val="A6AAA9"/>
                </a:solidFill>
                <a:latin typeface="Gill Sans"/>
                <a:ea typeface="Gill Sans"/>
                <a:cs typeface="Gill Sans"/>
                <a:sym typeface="Gill Sans"/>
              </a:defRPr>
            </a:lvl1pPr>
          </a:lstStyle>
          <a:p>
            <a:r>
              <a:rPr dirty="0">
                <a:latin typeface="Gill Sans MT" panose="020B0502020104020203" pitchFamily="34" charset="77"/>
              </a:rPr>
              <a:t>(</a:t>
            </a:r>
            <a:r>
              <a:rPr lang="en-GB" dirty="0">
                <a:latin typeface="Gill Sans MT" panose="020B0502020104020203" pitchFamily="34" charset="77"/>
              </a:rPr>
              <a:t>op-</a:t>
            </a:r>
            <a:r>
              <a:rPr lang="en-GB" dirty="0" err="1">
                <a:latin typeface="Gill Sans MT" panose="020B0502020104020203" pitchFamily="34" charset="77"/>
              </a:rPr>
              <a:t>tion</a:t>
            </a:r>
            <a:r>
              <a:rPr dirty="0">
                <a:latin typeface="Gill Sans MT" panose="020B0502020104020203" pitchFamily="34" charset="77"/>
              </a:rPr>
              <a:t>)</a:t>
            </a:r>
          </a:p>
        </p:txBody>
      </p:sp>
      <p:sp>
        <p:nvSpPr>
          <p:cNvPr id="167" name="Pronunciation / Syllables"/>
          <p:cNvSpPr txBox="1"/>
          <p:nvPr/>
        </p:nvSpPr>
        <p:spPr>
          <a:xfrm>
            <a:off x="1145551" y="2437628"/>
            <a:ext cx="3382336" cy="502702"/>
          </a:xfrm>
          <a:prstGeom prst="rect">
            <a:avLst/>
          </a:prstGeom>
          <a:ln w="12700">
            <a:miter lim="400000"/>
          </a:ln>
          <a:extLst>
            <a:ext uri="{C572A759-6A51-4108-AA02-DFA0A04FC94B}">
              <ma14:wrappingTextBoxFlag xmlns="" xmlns:m="http://schemas.openxmlformats.org/officeDocument/2006/math" xmlns:a14="http://schemas.microsoft.com/office/drawing/2010/main" xmlns:ma14="http://schemas.microsoft.com/office/mac/drawingml/2011/main" val="1"/>
            </a:ext>
          </a:extLst>
        </p:spPr>
        <p:txBody>
          <a:bodyPr wrap="none" lIns="50800" tIns="50800" rIns="50800" bIns="50800" anchor="ctr">
            <a:spAutoFit/>
          </a:bodyPr>
          <a:lstStyle>
            <a:lvl1pPr>
              <a:defRPr sz="2600">
                <a:solidFill>
                  <a:schemeClr val="accent1"/>
                </a:solidFill>
                <a:latin typeface="Gill Sans SemiBold"/>
                <a:ea typeface="Gill Sans SemiBold"/>
                <a:cs typeface="Gill Sans SemiBold"/>
                <a:sym typeface="Gill Sans SemiBold"/>
              </a:defRPr>
            </a:lvl1pPr>
          </a:lstStyle>
          <a:p>
            <a:r>
              <a:rPr dirty="0">
                <a:latin typeface="Gill Sans MT" panose="020B0502020104020203" pitchFamily="34" charset="77"/>
              </a:rPr>
              <a:t>Pronunciation / Syllables</a:t>
            </a:r>
          </a:p>
        </p:txBody>
      </p:sp>
      <p:grpSp>
        <p:nvGrpSpPr>
          <p:cNvPr id="40" name="Group 39">
            <a:extLst>
              <a:ext uri="{FF2B5EF4-FFF2-40B4-BE49-F238E27FC236}">
                <a16:creationId xmlns:a16="http://schemas.microsoft.com/office/drawing/2014/main" id="{7EB416CD-9B55-CF42-A04C-30197FD22A3C}"/>
              </a:ext>
            </a:extLst>
          </p:cNvPr>
          <p:cNvGrpSpPr/>
          <p:nvPr/>
        </p:nvGrpSpPr>
        <p:grpSpPr>
          <a:xfrm>
            <a:off x="12304821" y="1110918"/>
            <a:ext cx="8917924" cy="15439250"/>
            <a:chOff x="11782763" y="-862597"/>
            <a:chExt cx="8917924" cy="15439250"/>
          </a:xfrm>
        </p:grpSpPr>
        <p:sp>
          <p:nvSpPr>
            <p:cNvPr id="41" name="Rectangle 40">
              <a:extLst>
                <a:ext uri="{FF2B5EF4-FFF2-40B4-BE49-F238E27FC236}">
                  <a16:creationId xmlns:a16="http://schemas.microsoft.com/office/drawing/2014/main" id="{A6BF06AC-22FD-FD44-8419-6C2D4AA8FA73}"/>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2" name="Rectangle 41">
              <a:extLst>
                <a:ext uri="{FF2B5EF4-FFF2-40B4-BE49-F238E27FC236}">
                  <a16:creationId xmlns:a16="http://schemas.microsoft.com/office/drawing/2014/main" id="{9D3503DD-D270-5F47-A19A-8586E0671135}"/>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grpSp>
        <p:nvGrpSpPr>
          <p:cNvPr id="43" name="Group 42">
            <a:extLst>
              <a:ext uri="{FF2B5EF4-FFF2-40B4-BE49-F238E27FC236}">
                <a16:creationId xmlns:a16="http://schemas.microsoft.com/office/drawing/2014/main" id="{37D75134-4940-2E43-970D-7151127F0958}"/>
              </a:ext>
            </a:extLst>
          </p:cNvPr>
          <p:cNvGrpSpPr/>
          <p:nvPr/>
        </p:nvGrpSpPr>
        <p:grpSpPr>
          <a:xfrm rot="11574440">
            <a:off x="-8428798" y="-6316639"/>
            <a:ext cx="8917924" cy="15439250"/>
            <a:chOff x="11782763" y="-862597"/>
            <a:chExt cx="8917924" cy="15439250"/>
          </a:xfrm>
        </p:grpSpPr>
        <p:sp>
          <p:nvSpPr>
            <p:cNvPr id="44" name="Rectangle 43">
              <a:extLst>
                <a:ext uri="{FF2B5EF4-FFF2-40B4-BE49-F238E27FC236}">
                  <a16:creationId xmlns:a16="http://schemas.microsoft.com/office/drawing/2014/main" id="{0DE4B2CD-9BA7-F745-975D-04D6E068AAAF}"/>
                </a:ext>
              </a:extLst>
            </p:cNvPr>
            <p:cNvSpPr/>
            <p:nvPr/>
          </p:nvSpPr>
          <p:spPr>
            <a:xfrm rot="896267" flipH="1">
              <a:off x="12315522" y="-525755"/>
              <a:ext cx="8385165" cy="15102408"/>
            </a:xfrm>
            <a:prstGeom prst="rect">
              <a:avLst/>
            </a:prstGeom>
            <a:solidFill>
              <a:srgbClr val="38E1FF"/>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sp>
          <p:nvSpPr>
            <p:cNvPr id="45" name="Rectangle 44">
              <a:extLst>
                <a:ext uri="{FF2B5EF4-FFF2-40B4-BE49-F238E27FC236}">
                  <a16:creationId xmlns:a16="http://schemas.microsoft.com/office/drawing/2014/main" id="{E68024AA-F9BA-D840-9EF5-E93003D788D2}"/>
                </a:ext>
              </a:extLst>
            </p:cNvPr>
            <p:cNvSpPr/>
            <p:nvPr/>
          </p:nvSpPr>
          <p:spPr>
            <a:xfrm rot="896267" flipH="1">
              <a:off x="11782763" y="-862597"/>
              <a:ext cx="6869178" cy="15102408"/>
            </a:xfrm>
            <a:prstGeom prst="rect">
              <a:avLst/>
            </a:prstGeom>
            <a:solidFill>
              <a:srgbClr val="38E1FF">
                <a:alpha val="33000"/>
              </a:srgbClr>
            </a:solidFill>
            <a:ln w="101600" cap="flat">
              <a:noFill/>
              <a:miter lim="400000"/>
            </a:ln>
            <a:effectLst>
              <a:outerShdw blurRad="38100" dist="25400" dir="5400000" rotWithShape="0">
                <a:srgbClr val="000000">
                  <a:alpha val="50000"/>
                </a:srgbClr>
              </a:outerShdw>
            </a:effectLst>
            <a:sp3d/>
          </p:spPr>
          <p:style>
            <a:lnRef idx="0">
              <a:scrgbClr r="0" g="0" b="0"/>
            </a:lnRef>
            <a:fillRef idx="0">
              <a:scrgbClr r="0" g="0" b="0"/>
            </a:fillRef>
            <a:effectRef idx="0">
              <a:scrgbClr r="0" g="0" b="0"/>
            </a:effectRef>
            <a:fontRef idx="none"/>
          </p:style>
          <p:txBody>
            <a:bodyPr rot="0" spcFirstLastPara="1" vertOverflow="overflow" horzOverflow="overflow" vert="horz" wrap="square" lIns="50800" tIns="50800" rIns="50800" bIns="50800" numCol="1" spcCol="38100" rtlCol="0" anchor="ctr">
              <a:spAutoFit/>
            </a:bodyPr>
            <a:lstStyle/>
            <a:p>
              <a:pPr marL="0" marR="0" indent="0" algn="ctr" defTabSz="584200" rtl="0" fontAlgn="auto" latinLnBrk="0" hangingPunct="0">
                <a:lnSpc>
                  <a:spcPct val="100000"/>
                </a:lnSpc>
                <a:spcBef>
                  <a:spcPts val="0"/>
                </a:spcBef>
                <a:spcAft>
                  <a:spcPts val="0"/>
                </a:spcAft>
                <a:buClrTx/>
                <a:buSzTx/>
                <a:buFontTx/>
                <a:buNone/>
                <a:tabLst/>
              </a:pPr>
              <a:endParaRPr kumimoji="0" lang="en-GB" sz="2400" b="0" i="0" u="none" strike="noStrike" cap="none" spc="0" normalizeH="0" baseline="0" dirty="0">
                <a:ln>
                  <a:noFill/>
                </a:ln>
                <a:solidFill>
                  <a:srgbClr val="FFFFFF"/>
                </a:solidFill>
                <a:effectLst/>
                <a:uFillTx/>
                <a:latin typeface="+mn-lt"/>
                <a:ea typeface="+mn-ea"/>
                <a:cs typeface="+mn-cs"/>
                <a:sym typeface="Helvetica Light"/>
              </a:endParaRPr>
            </a:p>
          </p:txBody>
        </p:sp>
      </p:grpSp>
      <p:pic>
        <p:nvPicPr>
          <p:cNvPr id="9" name="Picture 8">
            <a:extLst>
              <a:ext uri="{FF2B5EF4-FFF2-40B4-BE49-F238E27FC236}">
                <a16:creationId xmlns:a16="http://schemas.microsoft.com/office/drawing/2014/main" id="{E1C808EC-8455-CA43-8401-6823600E1787}"/>
              </a:ext>
            </a:extLst>
          </p:cNvPr>
          <p:cNvPicPr>
            <a:picLocks noChangeAspect="1"/>
          </p:cNvPicPr>
          <p:nvPr/>
        </p:nvPicPr>
        <p:blipFill rotWithShape="1">
          <a:blip r:embed="rId2">
            <a:extLst>
              <a:ext uri="{28A0092B-C50C-407E-A947-70E740481C1C}">
                <a14:useLocalDpi xmlns:a14="http://schemas.microsoft.com/office/drawing/2010/main" val="0"/>
              </a:ext>
            </a:extLst>
          </a:blip>
          <a:srcRect l="9410" r="12019" b="14894"/>
          <a:stretch/>
        </p:blipFill>
        <p:spPr>
          <a:xfrm>
            <a:off x="308911" y="305549"/>
            <a:ext cx="1622203" cy="1340029"/>
          </a:xfrm>
          <a:prstGeom prst="rect">
            <a:avLst/>
          </a:prstGeom>
        </p:spPr>
      </p:pic>
      <p:pic>
        <p:nvPicPr>
          <p:cNvPr id="4" name="Picture 3" descr="A picture containing text, tableware, plate, dishware&#10;&#10;Description automatically generated">
            <a:extLst>
              <a:ext uri="{FF2B5EF4-FFF2-40B4-BE49-F238E27FC236}">
                <a16:creationId xmlns:a16="http://schemas.microsoft.com/office/drawing/2014/main" id="{4D3B7CF1-A49F-C94D-9F8D-F077B0E793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428697" y="2930687"/>
            <a:ext cx="3533060" cy="3533060"/>
          </a:xfrm>
          <a:prstGeom prst="rect">
            <a:avLst/>
          </a:prstGeom>
        </p:spPr>
      </p:pic>
      <p:graphicFrame>
        <p:nvGraphicFramePr>
          <p:cNvPr id="3" name="Table 2">
            <a:extLst>
              <a:ext uri="{FF2B5EF4-FFF2-40B4-BE49-F238E27FC236}">
                <a16:creationId xmlns:a16="http://schemas.microsoft.com/office/drawing/2014/main" id="{6B0E66CD-5BCB-FAC6-6ECF-776EA32F0B12}"/>
              </a:ext>
            </a:extLst>
          </p:cNvPr>
          <p:cNvGraphicFramePr>
            <a:graphicFrameLocks noGrp="1"/>
          </p:cNvGraphicFramePr>
          <p:nvPr>
            <p:extLst>
              <p:ext uri="{D42A27DB-BD31-4B8C-83A1-F6EECF244321}">
                <p14:modId xmlns:p14="http://schemas.microsoft.com/office/powerpoint/2010/main" val="528510786"/>
              </p:ext>
            </p:extLst>
          </p:nvPr>
        </p:nvGraphicFramePr>
        <p:xfrm>
          <a:off x="5112" y="7748437"/>
          <a:ext cx="12999690" cy="1804446"/>
        </p:xfrm>
        <a:graphic>
          <a:graphicData uri="http://schemas.openxmlformats.org/drawingml/2006/table">
            <a:tbl>
              <a:tblPr firstRow="1" bandRow="1">
                <a:tableStyleId>{5940675A-B579-460E-94D1-54222C63F5DA}</a:tableStyleId>
              </a:tblPr>
              <a:tblGrid>
                <a:gridCol w="2599938">
                  <a:extLst>
                    <a:ext uri="{9D8B030D-6E8A-4147-A177-3AD203B41FA5}">
                      <a16:colId xmlns:a16="http://schemas.microsoft.com/office/drawing/2014/main" val="1062734036"/>
                    </a:ext>
                  </a:extLst>
                </a:gridCol>
                <a:gridCol w="2599938">
                  <a:extLst>
                    <a:ext uri="{9D8B030D-6E8A-4147-A177-3AD203B41FA5}">
                      <a16:colId xmlns:a16="http://schemas.microsoft.com/office/drawing/2014/main" val="2844254734"/>
                    </a:ext>
                  </a:extLst>
                </a:gridCol>
                <a:gridCol w="2599938">
                  <a:extLst>
                    <a:ext uri="{9D8B030D-6E8A-4147-A177-3AD203B41FA5}">
                      <a16:colId xmlns:a16="http://schemas.microsoft.com/office/drawing/2014/main" val="277516935"/>
                    </a:ext>
                  </a:extLst>
                </a:gridCol>
                <a:gridCol w="2599938">
                  <a:extLst>
                    <a:ext uri="{9D8B030D-6E8A-4147-A177-3AD203B41FA5}">
                      <a16:colId xmlns:a16="http://schemas.microsoft.com/office/drawing/2014/main" val="2209242225"/>
                    </a:ext>
                  </a:extLst>
                </a:gridCol>
                <a:gridCol w="2599938">
                  <a:extLst>
                    <a:ext uri="{9D8B030D-6E8A-4147-A177-3AD203B41FA5}">
                      <a16:colId xmlns:a16="http://schemas.microsoft.com/office/drawing/2014/main" val="690964335"/>
                    </a:ext>
                  </a:extLst>
                </a:gridCol>
              </a:tblGrid>
              <a:tr h="601482">
                <a:tc>
                  <a:txBody>
                    <a:bodyPr/>
                    <a:lstStyle/>
                    <a:p>
                      <a:r>
                        <a:rPr lang="en-GB" sz="2600" b="0" dirty="0">
                          <a:solidFill>
                            <a:srgbClr val="DD2909"/>
                          </a:solidFill>
                          <a:latin typeface="Gill Sans MT" panose="020B0502020104020203" pitchFamily="34" charset="77"/>
                        </a:rPr>
                        <a:t>Synonym: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Antonym:</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pPr marL="0" marR="0" lvl="0" indent="0" algn="ctr" defTabSz="584200" rtl="0" eaLnBrk="1" fontAlgn="auto" latinLnBrk="0" hangingPunct="1">
                        <a:lnSpc>
                          <a:spcPct val="100000"/>
                        </a:lnSpc>
                        <a:spcBef>
                          <a:spcPts val="0"/>
                        </a:spcBef>
                        <a:spcAft>
                          <a:spcPts val="0"/>
                        </a:spcAft>
                        <a:buClrTx/>
                        <a:buSzTx/>
                        <a:buFontTx/>
                        <a:buNone/>
                        <a:tabLst/>
                        <a:defRPr/>
                      </a:pPr>
                      <a:r>
                        <a:rPr lang="en-GB" sz="2600" b="0" dirty="0">
                          <a:solidFill>
                            <a:srgbClr val="DD2909"/>
                          </a:solidFill>
                          <a:latin typeface="Gill Sans MT" panose="020B0502020104020203" pitchFamily="34" charset="77"/>
                        </a:rPr>
                        <a:t>Prefix / Suffix:</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Rhyme: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b="0" dirty="0">
                          <a:solidFill>
                            <a:srgbClr val="DD2909"/>
                          </a:solidFill>
                          <a:latin typeface="Gill Sans MT" panose="020B0502020104020203" pitchFamily="34" charset="77"/>
                        </a:rPr>
                        <a:t>Link Word:</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467075473"/>
                  </a:ext>
                </a:extLst>
              </a:tr>
              <a:tr h="601482">
                <a:tc>
                  <a:txBody>
                    <a:bodyPr/>
                    <a:lstStyle/>
                    <a:p>
                      <a:r>
                        <a:rPr lang="en-GB" sz="2600" dirty="0">
                          <a:latin typeface="Gill Sans MT" panose="020B0502020104020203" pitchFamily="34" charset="77"/>
                        </a:rPr>
                        <a:t>choice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obligation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-al</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adoption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best</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2215792217"/>
                  </a:ext>
                </a:extLst>
              </a:tr>
              <a:tr h="601482">
                <a:tc>
                  <a:txBody>
                    <a:bodyPr/>
                    <a:lstStyle/>
                    <a:p>
                      <a:r>
                        <a:rPr lang="en-GB" sz="2600" dirty="0">
                          <a:latin typeface="Gill Sans MT" panose="020B0502020104020203" pitchFamily="34" charset="77"/>
                        </a:rPr>
                        <a:t>preference</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necessity</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auction</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tc>
                  <a:txBody>
                    <a:bodyPr/>
                    <a:lstStyle/>
                    <a:p>
                      <a:r>
                        <a:rPr lang="en-GB" sz="2600" dirty="0">
                          <a:latin typeface="Gill Sans MT" panose="020B0502020104020203" pitchFamily="34" charset="77"/>
                        </a:rPr>
                        <a:t>strategic</a:t>
                      </a:r>
                    </a:p>
                  </a:txBody>
                  <a:tcPr anchor="ctr">
                    <a:lnL w="12700" cmpd="sng">
                      <a:noFill/>
                    </a:lnL>
                    <a:lnR w="12700" cmpd="sng">
                      <a:noFill/>
                    </a:lnR>
                    <a:lnT w="12700" cmpd="sng">
                      <a:noFill/>
                    </a:lnT>
                    <a:lnB w="12700" cmpd="sng">
                      <a:noFill/>
                    </a:lnB>
                    <a:lnTlToBr w="12700" cmpd="sng">
                      <a:noFill/>
                      <a:prstDash val="solid"/>
                    </a:lnTlToBr>
                    <a:lnBlToTr w="12700" cmpd="sng">
                      <a:noFill/>
                      <a:prstDash val="solid"/>
                    </a:lnBlToTr>
                  </a:tcPr>
                </a:tc>
                <a:extLst>
                  <a:ext uri="{0D108BD9-81ED-4DB2-BD59-A6C34878D82A}">
                    <a16:rowId xmlns:a16="http://schemas.microsoft.com/office/drawing/2014/main" val="1863132678"/>
                  </a:ext>
                </a:extLst>
              </a:tr>
            </a:tbl>
          </a:graphicData>
        </a:graphic>
      </p:graphicFrame>
    </p:spTree>
    <p:extLst>
      <p:ext uri="{BB962C8B-B14F-4D97-AF65-F5344CB8AC3E}">
        <p14:creationId xmlns:p14="http://schemas.microsoft.com/office/powerpoint/2010/main" val="1240846053"/>
      </p:ext>
    </p:extLst>
  </p:cSld>
  <p:clrMapOvr>
    <a:masterClrMapping/>
  </p:clrMapOvr>
  <p:transition spd="med"/>
</p:sld>
</file>

<file path=ppt/theme/_rels/theme1.xml.rels><?xml version="1.0" encoding="UTF-8" standalone="yes"?>
<Relationships xmlns="http://schemas.openxmlformats.org/package/2006/relationships"><Relationship Id="rId1" Type="http://schemas.openxmlformats.org/officeDocument/2006/relationships/image" Target="../media/image1.png"/></Relationships>
</file>

<file path=ppt/theme/_rels/theme2.xml.rels><?xml version="1.0" encoding="UTF-8" standalone="yes"?>
<Relationships xmlns="http://schemas.openxmlformats.org/package/2006/relationships"><Relationship Id="rId1" Type="http://schemas.openxmlformats.org/officeDocument/2006/relationships/image" Target="../media/image1.png"/></Relationships>
</file>

<file path=ppt/theme/theme1.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53585F"/>
      </a:dk2>
      <a:lt2>
        <a:srgbClr val="DCDEE0"/>
      </a:lt2>
      <a:accent1>
        <a:srgbClr val="0365C0"/>
      </a:accent1>
      <a:accent2>
        <a:srgbClr val="00882B"/>
      </a:accent2>
      <a:accent3>
        <a:srgbClr val="DCBD23"/>
      </a:accent3>
      <a:accent4>
        <a:srgbClr val="DE6A10"/>
      </a:accent4>
      <a:accent5>
        <a:srgbClr val="C82506"/>
      </a:accent5>
      <a:accent6>
        <a:srgbClr val="773F9B"/>
      </a:accent6>
      <a:hlink>
        <a:srgbClr val="0000FF"/>
      </a:hlink>
      <a:folHlink>
        <a:srgbClr val="FF00FF"/>
      </a:folHlink>
    </a:clrScheme>
    <a:fontScheme name="White">
      <a:majorFont>
        <a:latin typeface="Helvetica Light"/>
        <a:ea typeface="Helvetica Light"/>
        <a:cs typeface="Helvetica Light"/>
      </a:majorFont>
      <a:minorFont>
        <a:latin typeface="Helvetica Light"/>
        <a:ea typeface="Helvetica Light"/>
        <a:cs typeface="Helvetica Light"/>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38100" dist="25400" dir="5400000" rotWithShape="0">
              <a:srgbClr val="000000">
                <a:alpha val="50000"/>
              </a:srgbClr>
            </a:outerShdw>
          </a:effectLst>
        </a:effectStyle>
        <a:effectStyle>
          <a:effectLst>
            <a:outerShdw blurRad="50800" dist="12700" rotWithShape="0">
              <a:srgbClr val="000000">
                <a:alpha val="50000"/>
              </a:srgbClr>
            </a:outerShdw>
          </a:effectLst>
        </a:effectStyle>
        <a:effectStyle>
          <a:effectLst>
            <a:outerShdw blurRad="38100" dist="25400" dir="5400000" rotWithShape="0">
              <a:srgbClr val="000000">
                <a:alpha val="50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lipFill rotWithShape="1">
          <a:blip xmlns:r="http://schemas.openxmlformats.org/officeDocument/2006/relationships" r:embed="rId1"/>
          <a:srcRect/>
          <a:tile tx="0" ty="0" sx="100000" sy="100000" flip="none" algn="tl"/>
        </a:blipFill>
        <a:ln w="12700" cap="flat">
          <a:noFill/>
          <a:miter lim="400000"/>
        </a:ln>
        <a:effectLst>
          <a:outerShdw blurRad="38100" dist="25400" dir="5400000" rotWithShape="0">
            <a:srgbClr val="000000">
              <a:alpha val="50000"/>
            </a:srgbClr>
          </a:outerShdw>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2400" b="0" i="0" u="none" strike="noStrike" cap="none" spc="0" normalizeH="0" baseline="0">
            <a:ln>
              <a:noFill/>
            </a:ln>
            <a:solidFill>
              <a:srgbClr val="FFFFFF"/>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rgbClr val="000000"/>
          </a:solidFill>
          <a:prstDash val="solid"/>
          <a:miter lim="400000"/>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584200" rtl="0" fontAlgn="auto" latinLnBrk="0" hangingPunct="0">
          <a:lnSpc>
            <a:spcPct val="100000"/>
          </a:lnSpc>
          <a:spcBef>
            <a:spcPts val="0"/>
          </a:spcBef>
          <a:spcAft>
            <a:spcPts val="0"/>
          </a:spcAft>
          <a:buClrTx/>
          <a:buSzTx/>
          <a:buFontTx/>
          <a:buNone/>
          <a:tabLst/>
          <a:defRPr kumimoji="0" sz="3600" b="0" i="0" u="none" strike="noStrike" cap="none" spc="0" normalizeH="0" baseline="0">
            <a:ln>
              <a:noFill/>
            </a:ln>
            <a:solidFill>
              <a:srgbClr val="000000"/>
            </a:solidFill>
            <a:effectLst/>
            <a:uFillTx/>
            <a:latin typeface="+mn-lt"/>
            <a:ea typeface="+mn-ea"/>
            <a:cs typeface="+mn-cs"/>
            <a:sym typeface="Helvetica Light"/>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16198</TotalTime>
  <Words>1220</Words>
  <Application>Microsoft Macintosh PowerPoint</Application>
  <PresentationFormat>Custom</PresentationFormat>
  <Paragraphs>339</Paragraphs>
  <Slides>25</Slides>
  <Notes>20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25</vt:i4>
      </vt:variant>
    </vt:vector>
  </HeadingPairs>
  <TitlesOfParts>
    <vt:vector size="31" baseType="lpstr">
      <vt:lpstr>Gill Sans</vt:lpstr>
      <vt:lpstr>Gill Sans MT</vt:lpstr>
      <vt:lpstr>Helvetica</vt:lpstr>
      <vt:lpstr>Helvetica Light</vt:lpstr>
      <vt:lpstr>Helvetica Neue</vt:lpstr>
      <vt:lpstr>White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Andrew Jennings</cp:lastModifiedBy>
  <cp:revision>523</cp:revision>
  <dcterms:modified xsi:type="dcterms:W3CDTF">2026-04-15T08:37:13Z</dcterms:modified>
</cp:coreProperties>
</file>