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cabularyninja@yahoo.com" initials="v" lastIdx="1" clrIdx="0">
    <p:extLst>
      <p:ext uri="{19B8F6BF-5375-455C-9EA6-DF929625EA0E}">
        <p15:presenceInfo xmlns:p15="http://schemas.microsoft.com/office/powerpoint/2012/main" userId="2fa6320d1b3feb7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0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76"/>
    <p:restoredTop sz="94664"/>
  </p:normalViewPr>
  <p:slideViewPr>
    <p:cSldViewPr snapToGrid="0" snapToObjects="1">
      <p:cViewPr varScale="1">
        <p:scale>
          <a:sx n="68" d="100"/>
          <a:sy n="68" d="100"/>
        </p:scale>
        <p:origin x="201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50AC7-5F75-5540-A613-91DA69DEB59A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A24CF-DEC8-CC4A-A654-D894121BE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8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0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12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9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06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48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454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60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78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87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0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C7797A8C-BEEE-C568-9865-DA28B837ED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1727072" y="1998133"/>
            <a:ext cx="3403853" cy="41825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5119E8-4B1D-60D8-8EB9-C86DF751EBDF}"/>
              </a:ext>
            </a:extLst>
          </p:cNvPr>
          <p:cNvSpPr txBox="1"/>
          <p:nvPr/>
        </p:nvSpPr>
        <p:spPr>
          <a:xfrm>
            <a:off x="279398" y="5816600"/>
            <a:ext cx="6299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6</a:t>
            </a:r>
          </a:p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WHOLE YEAR OVERVIEW</a:t>
            </a:r>
          </a:p>
        </p:txBody>
      </p:sp>
    </p:spTree>
    <p:extLst>
      <p:ext uri="{BB962C8B-B14F-4D97-AF65-F5344CB8AC3E}">
        <p14:creationId xmlns:p14="http://schemas.microsoft.com/office/powerpoint/2010/main" val="180158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66531" y="200205"/>
            <a:ext cx="4924938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GB" u="sng" dirty="0">
                <a:latin typeface="Gill Sans MT" panose="020B0502020104020203" pitchFamily="34" charset="77"/>
                <a:cs typeface="Phosphate Inline" panose="02000506050000020004" pitchFamily="2" charset="77"/>
              </a:rPr>
              <a:t>YEAR  6 - WHOLE SCHOOL SPELLING  SYSTEM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770458"/>
              </p:ext>
            </p:extLst>
          </p:nvPr>
        </p:nvGraphicFramePr>
        <p:xfrm>
          <a:off x="185718" y="636842"/>
          <a:ext cx="6486568" cy="90888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0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8519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Gill Sans MT" panose="020B0502020104020203" pitchFamily="34" charset="0"/>
                        </a:rPr>
                        <a:t>Weeks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8060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 – Words children are expected to spell correctly at all times.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2.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3. Homophones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other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that are often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confused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Suffixes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–able 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ible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5. Endings which sound like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</a:rPr>
                        <a:t>ʃəs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/ spelt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cious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 or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tious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6. Suffixes which sound like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</a:rPr>
                        <a:t>ʃəl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/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-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cial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0151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1.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2. Words ending in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–ant,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ance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/–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ancy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,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ent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,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ence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/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 </a:t>
                      </a:r>
                    </a:p>
                    <a:p>
                      <a:pPr algn="ctr"/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ency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3. Adding suffixes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beginning with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vowel letters to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words ending in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fer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4. Use of the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hyphen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5. Words with the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/i:/ sound spelt</a:t>
                      </a:r>
                    </a:p>
                    <a:p>
                      <a:pPr algn="ctr"/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ie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 normally and</a:t>
                      </a:r>
                    </a:p>
                    <a:p>
                      <a:pPr algn="ctr"/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ei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 after 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6. Review Endings which sound like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ʃəs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/ spelt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cious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or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tious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232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2. 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containing the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letter-string</a:t>
                      </a:r>
                    </a:p>
                    <a:p>
                      <a:pPr algn="ctr"/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ough</a:t>
                      </a: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3.  Words with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‘silent’ letters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(i.e. letters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whose presence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cannot be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predicted from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the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pronunciation of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the word)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Homophones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other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words that are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often confused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</a:rPr>
                        <a:t>5. Revision</a:t>
                      </a:r>
                      <a:r>
                        <a:rPr lang="en-US" sz="900" baseline="0" dirty="0">
                          <a:latin typeface="Gill Sans MT" panose="020B0502020104020203" pitchFamily="34" charset="0"/>
                        </a:rPr>
                        <a:t> of suffix </a:t>
                      </a:r>
                      <a:r>
                        <a:rPr lang="en-US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US" sz="900" i="1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ly</a:t>
                      </a:r>
                      <a:r>
                        <a:rPr lang="en-US" sz="900" baseline="0" dirty="0">
                          <a:latin typeface="Gill Sans MT" panose="020B0502020104020203" pitchFamily="34" charset="0"/>
                        </a:rPr>
                        <a:t>.</a:t>
                      </a: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</a:rPr>
                        <a:t>6. The /ɪ/ sound spelt y elsewhere than at the end of words.</a:t>
                      </a: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9059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 – Words children are expected to spell correctly at all times.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3.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-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ing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ed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ly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To use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knowledge of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root and base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words to spell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related words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5.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ous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ation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6. Homophones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near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homophones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2624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2.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Prefixes</a:t>
                      </a:r>
                    </a:p>
                    <a:p>
                      <a:pPr algn="ctr"/>
                      <a:endParaRPr lang="en-GB" sz="900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dis-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mis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in-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3.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Prefixes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inter-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super-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anti-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auto-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4.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More prefixes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im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ir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re-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5. Endings which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ʃəs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/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spelt </a:t>
                      </a:r>
                      <a:r>
                        <a:rPr lang="en-GB" sz="900" b="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b="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cious</a:t>
                      </a:r>
                      <a:r>
                        <a:rPr lang="en-GB" sz="900" b="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or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tious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6. Endings which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ʃəl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769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Suffixes 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–ant,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ance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and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ancy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3. Suffixes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-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ent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ence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and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–ency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Suffixes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–able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and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–ably.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5. Suffixes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ible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a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nd 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ibly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6.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Words with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‘silent’ letters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025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2652</TotalTime>
  <Words>532</Words>
  <Application>Microsoft Macintosh PowerPoint</Application>
  <PresentationFormat>A4 Paper (210x297 mm)</PresentationFormat>
  <Paragraphs>144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vocabularyninja@yahoo.com</dc:creator>
  <cp:lastModifiedBy>Andrew Jennings</cp:lastModifiedBy>
  <cp:revision>48</cp:revision>
  <dcterms:created xsi:type="dcterms:W3CDTF">2020-04-07T16:27:58Z</dcterms:created>
  <dcterms:modified xsi:type="dcterms:W3CDTF">2025-03-07T09:57:39Z</dcterms:modified>
</cp:coreProperties>
</file>