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8" r:id="rId2"/>
    <p:sldId id="256" r:id="rId3"/>
    <p:sldId id="259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7"/>
    <p:restoredTop sz="94685"/>
  </p:normalViewPr>
  <p:slideViewPr>
    <p:cSldViewPr snapToGrid="0">
      <p:cViewPr varScale="1">
        <p:scale>
          <a:sx n="72" d="100"/>
          <a:sy n="72" d="100"/>
        </p:scale>
        <p:origin x="322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D0B3E-3996-2F4B-9943-2A1DC9BE2F3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A3570-314D-8B43-A64E-0EFCE1067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09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753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25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36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006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97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18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364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02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2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09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2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32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2DE20E-E87E-074A-AE9E-B17EC9F96369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612B3F-2354-3645-BA91-10CD416C00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434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75CB97-CE75-AABD-A317-3A6E8BC672CD}"/>
              </a:ext>
            </a:extLst>
          </p:cNvPr>
          <p:cNvSpPr txBox="1"/>
          <p:nvPr/>
        </p:nvSpPr>
        <p:spPr>
          <a:xfrm>
            <a:off x="2183082" y="9478018"/>
            <a:ext cx="249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© Vocabulary Ninja 2025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93ABBD-8AA3-4D3C-BBA9-092B47230546}"/>
              </a:ext>
            </a:extLst>
          </p:cNvPr>
          <p:cNvSpPr/>
          <p:nvPr/>
        </p:nvSpPr>
        <p:spPr>
          <a:xfrm>
            <a:off x="0" y="1756516"/>
            <a:ext cx="6858000" cy="7318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467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E80FBD-A6B1-20FB-CB45-F8DAEBF41FDB}"/>
              </a:ext>
            </a:extLst>
          </p:cNvPr>
          <p:cNvSpPr/>
          <p:nvPr/>
        </p:nvSpPr>
        <p:spPr>
          <a:xfrm>
            <a:off x="89950" y="1756516"/>
            <a:ext cx="6768050" cy="731824"/>
          </a:xfrm>
          <a:prstGeom prst="rect">
            <a:avLst/>
          </a:prstGeom>
          <a:noFill/>
        </p:spPr>
        <p:txBody>
          <a:bodyPr wrap="none" lIns="176107" tIns="88053" rIns="176107" bIns="88053">
            <a:spAutoFit/>
          </a:bodyPr>
          <a:lstStyle/>
          <a:p>
            <a:pPr algn="ctr"/>
            <a:r>
              <a:rPr lang="en-GB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</a:rPr>
              <a:t>TIMES TABLES ESSENTIALS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99C0E9-BC45-9B77-4BC0-4CD9144FD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201" y="370388"/>
            <a:ext cx="1305934" cy="99992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B41D509-140E-6C17-550D-525CBB28A0D4}"/>
              </a:ext>
            </a:extLst>
          </p:cNvPr>
          <p:cNvSpPr/>
          <p:nvPr/>
        </p:nvSpPr>
        <p:spPr>
          <a:xfrm>
            <a:off x="139488" y="2706500"/>
            <a:ext cx="6579024" cy="731824"/>
          </a:xfrm>
          <a:prstGeom prst="rect">
            <a:avLst/>
          </a:prstGeom>
          <a:noFill/>
        </p:spPr>
        <p:txBody>
          <a:bodyPr wrap="square" lIns="176107" tIns="88053" rIns="176107" bIns="88053">
            <a:spAutoFit/>
          </a:bodyPr>
          <a:lstStyle/>
          <a:p>
            <a:pPr algn="ctr"/>
            <a:r>
              <a:rPr lang="en-GB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</a:rPr>
              <a:t>Word Problems Sample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015033-C594-EF5F-4146-83DCC0B7903F}"/>
              </a:ext>
            </a:extLst>
          </p:cNvPr>
          <p:cNvSpPr txBox="1"/>
          <p:nvPr/>
        </p:nvSpPr>
        <p:spPr>
          <a:xfrm>
            <a:off x="577720" y="3595178"/>
            <a:ext cx="5758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Gill Sans MT" panose="020B0502020104020203" pitchFamily="34" charset="77"/>
              </a:rPr>
              <a:t>These word problems are super simple and presented so that they are easy to trim and stick in pupil books, or just to use as question prompts. Simple, time-saving and effective word problem resources.</a:t>
            </a:r>
          </a:p>
        </p:txBody>
      </p:sp>
      <p:pic>
        <p:nvPicPr>
          <p:cNvPr id="5" name="Picture 4" descr="A cartoon of a ninja holding a pencil&#10;&#10;AI-generated content may be incorrect.">
            <a:extLst>
              <a:ext uri="{FF2B5EF4-FFF2-40B4-BE49-F238E27FC236}">
                <a16:creationId xmlns:a16="http://schemas.microsoft.com/office/drawing/2014/main" id="{25EDC5D9-C767-34F8-DCD1-2C490C1C2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860" y="4691885"/>
            <a:ext cx="6336616" cy="48897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2268D0-49D2-D711-1EBC-B3ED9D824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257" y="6776245"/>
            <a:ext cx="338504" cy="25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58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BA377B5-4CED-8E3D-9557-AB7758E45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374572"/>
              </p:ext>
            </p:extLst>
          </p:nvPr>
        </p:nvGraphicFramePr>
        <p:xfrm>
          <a:off x="484095" y="470645"/>
          <a:ext cx="2814917" cy="8964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4917">
                  <a:extLst>
                    <a:ext uri="{9D8B030D-6E8A-4147-A177-3AD203B41FA5}">
                      <a16:colId xmlns:a16="http://schemas.microsoft.com/office/drawing/2014/main" val="396557083"/>
                    </a:ext>
                  </a:extLst>
                </a:gridCol>
              </a:tblGrid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1. Emma picks 2 apples from each tree. How many apples does she pick from 6 trees?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523329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2. A spider has 2 eyes on each side of its head. How many eyes in total?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8432001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3. Tom buys 2 packs of crayons; each pack has 8 crayons. How many crayons altogether?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204773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4. There are 2 wheels on each bicycle. How many wheels do 5 bicycles have?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510090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5. A ribbon is 2 meters long. How long are 9 ribbons laid end to end?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478971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6. Sarah reads 2 pages of her book every night. How many pages after 7 nights?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7433820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7. A box holds 2 candies in each row. How many candies in 10 rows?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917951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8. Each pair of socks has 2 socks. How many socks in 4 pairs?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149598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9. A train has 2 carriages. How many carriages on 12 trains?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855214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10. Mike plants 2 seeds in each pot. How many seeds in 3 pots?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732991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CCF932F-3D5A-D830-5D22-96EE26EFA3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864304"/>
              </p:ext>
            </p:extLst>
          </p:nvPr>
        </p:nvGraphicFramePr>
        <p:xfrm>
          <a:off x="3558990" y="470645"/>
          <a:ext cx="2814917" cy="8964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4917">
                  <a:extLst>
                    <a:ext uri="{9D8B030D-6E8A-4147-A177-3AD203B41FA5}">
                      <a16:colId xmlns:a16="http://schemas.microsoft.com/office/drawing/2014/main" val="396557083"/>
                    </a:ext>
                  </a:extLst>
                </a:gridCol>
              </a:tblGrid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11. There are 2 wings on each bird. How many wings do 7 birds have?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523329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12. Each person has 2 eyes. How many eyes do 9 people have?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8432001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13. A pair of gloves has 2 gloves. How many gloves are there in 8 pairs?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204773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14. Each table has 2 drawers. How many drawers are there in 6 tables?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510090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15. Each clock has 2 hands. How many hands are on 4 clocks?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478971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16. A wheelbarrow has 2 handles. How many handles are there on 5 wheelbarrows?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7433820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17. Each kit contains 2 batteries. How many batteries are in 14 kits?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917951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18. Each sandwich is cut into 2 halves. How many halves do 7 sandwiches make?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149598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19. Each pair of scissors has 2 blades. How many blades are there in 12 pairs?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855214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20. A bicycle helmet has 2 straps. How many straps are on 8 helmets?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7329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282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BA377B5-4CED-8E3D-9557-AB7758E4519A}"/>
              </a:ext>
            </a:extLst>
          </p:cNvPr>
          <p:cNvGraphicFramePr>
            <a:graphicFrameLocks noGrp="1"/>
          </p:cNvGraphicFramePr>
          <p:nvPr/>
        </p:nvGraphicFramePr>
        <p:xfrm>
          <a:off x="598714" y="470645"/>
          <a:ext cx="2830286" cy="89769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0286">
                  <a:extLst>
                    <a:ext uri="{9D8B030D-6E8A-4147-A177-3AD203B41FA5}">
                      <a16:colId xmlns:a16="http://schemas.microsoft.com/office/drawing/2014/main" val="396557083"/>
                    </a:ext>
                  </a:extLst>
                </a:gridCol>
              </a:tblGrid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1. 12 boxes each contain 1 toy. How many toys are there in total?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523329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2. A foot has 12 inches. How many inches are there in 9 feet?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8432001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3. Each carton holds 12 eggs. How many eggs are in 5 cartons?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204773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4. 7 baskets each contain 12 apples. How many apples are there?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510090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5. A year has 12 months. How many months are there in 4 years?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478971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6. 3 tables each have 12 chairs. How many chairs are there?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7433820"/>
                  </a:ext>
                </a:extLst>
              </a:tr>
              <a:tr h="86812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7. Each dozen contains 12 cookies. How many cookies are in 8 dozens?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917951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8. 2 spinners each have 12 segments. How many segments are there in total?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149598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9. 4 clocks each show 12 hours. How many hours are there altogether?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855214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10. 6 shelves each hold 12 books. How many books are there?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732991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CCF932F-3D5A-D830-5D22-96EE26EFA347}"/>
              </a:ext>
            </a:extLst>
          </p:cNvPr>
          <p:cNvGraphicFramePr>
            <a:graphicFrameLocks noGrp="1"/>
          </p:cNvGraphicFramePr>
          <p:nvPr/>
        </p:nvGraphicFramePr>
        <p:xfrm>
          <a:off x="3558990" y="470645"/>
          <a:ext cx="2814917" cy="8964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4917">
                  <a:extLst>
                    <a:ext uri="{9D8B030D-6E8A-4147-A177-3AD203B41FA5}">
                      <a16:colId xmlns:a16="http://schemas.microsoft.com/office/drawing/2014/main" val="396557083"/>
                    </a:ext>
                  </a:extLst>
                </a:gridCol>
              </a:tblGrid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11. Each pack has 12 pencils. How many pencils are in 11 packs?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523329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12. 9 envelopes each hold 12 stamps. How many stamps are there?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8432001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13. 12 departments each have 10 employees. How many employees are there?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204773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14. 5 crates each contain 12 bottles. How many bottles are there?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510090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15. A clock face has 12 numbers. How many numbers are there on 5 clocks?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478971"/>
                  </a:ext>
                </a:extLst>
              </a:tr>
              <a:tr h="9572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16. There are 12 ounces in a pound. How many ounces are in 8 pounds?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7433820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17. 2 classrooms each have 12 desks. How many desks are there?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917951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18. Each mechanism has 12 gears. How many gears are there in 4 mechanisms?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149598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19. 8 manuscripts each have 12 chapters. How many chapters are there?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855214"/>
                  </a:ext>
                </a:extLst>
              </a:tr>
              <a:tr h="85592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20. 12 gardens each have 6 rose bushes. How many rose bushes are there?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7329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669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726</Words>
  <Application>Microsoft Macintosh PowerPoint</Application>
  <PresentationFormat>A4 Paper (210x297 mm)</PresentationFormat>
  <Paragraphs>44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Gill Sans MT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Jennings</dc:creator>
  <cp:lastModifiedBy>Andrew Jennings</cp:lastModifiedBy>
  <cp:revision>4</cp:revision>
  <dcterms:created xsi:type="dcterms:W3CDTF">2025-05-14T14:30:34Z</dcterms:created>
  <dcterms:modified xsi:type="dcterms:W3CDTF">2025-05-15T13:17:52Z</dcterms:modified>
</cp:coreProperties>
</file>