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3208000"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85"/>
  </p:normalViewPr>
  <p:slideViewPr>
    <p:cSldViewPr snapToGrid="0">
      <p:cViewPr varScale="1">
        <p:scale>
          <a:sx n="72" d="100"/>
          <a:sy n="72" d="100"/>
        </p:scale>
        <p:origin x="2088"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9C9B1B-8853-254E-8562-EEB57B26D776}" type="datetimeFigureOut">
              <a:rPr lang="en-GB" smtClean="0"/>
              <a:t>27/05/2025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377BD-7EC4-DD4A-836D-3372FA29F63F}" type="slidenum">
              <a:rPr lang="en-GB" smtClean="0"/>
              <a:t>‹#›</a:t>
            </a:fld>
            <a:endParaRPr lang="en-GB"/>
          </a:p>
        </p:txBody>
      </p:sp>
    </p:spTree>
    <p:extLst>
      <p:ext uri="{BB962C8B-B14F-4D97-AF65-F5344CB8AC3E}">
        <p14:creationId xmlns:p14="http://schemas.microsoft.com/office/powerpoint/2010/main" val="1721234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621191"/>
            <a:ext cx="11226800" cy="3448756"/>
          </a:xfrm>
        </p:spPr>
        <p:txBody>
          <a:bodyPr anchor="b"/>
          <a:lstStyle>
            <a:lvl1pPr algn="ctr">
              <a:defRPr sz="8666"/>
            </a:lvl1pPr>
          </a:lstStyle>
          <a:p>
            <a:r>
              <a:rPr lang="en-GB"/>
              <a:t>Click to edit Master title style</a:t>
            </a:r>
            <a:endParaRPr lang="en-US" dirty="0"/>
          </a:p>
        </p:txBody>
      </p:sp>
      <p:sp>
        <p:nvSpPr>
          <p:cNvPr id="3" name="Subtitle 2"/>
          <p:cNvSpPr>
            <a:spLocks noGrp="1"/>
          </p:cNvSpPr>
          <p:nvPr>
            <p:ph type="subTitle" idx="1"/>
          </p:nvPr>
        </p:nvSpPr>
        <p:spPr>
          <a:xfrm>
            <a:off x="1651000" y="5202944"/>
            <a:ext cx="99060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27/05/2025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42967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27/05/2025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47968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1976" y="527403"/>
            <a:ext cx="2847975"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08051" y="527403"/>
            <a:ext cx="8378825"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27/05/2025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2329890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1C6627D-9857-874C-9F9C-1E3BF7BCBADE}" type="datetimeFigureOut">
              <a:rPr lang="en-GB" smtClean="0"/>
              <a:t>27/05/2025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44205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1172" y="2469624"/>
            <a:ext cx="11391900" cy="4120620"/>
          </a:xfrm>
        </p:spPr>
        <p:txBody>
          <a:bodyPr anchor="b"/>
          <a:lstStyle>
            <a:lvl1pPr>
              <a:defRPr sz="8666"/>
            </a:lvl1pPr>
          </a:lstStyle>
          <a:p>
            <a:r>
              <a:rPr lang="en-GB"/>
              <a:t>Click to edit Master title style</a:t>
            </a:r>
            <a:endParaRPr lang="en-US" dirty="0"/>
          </a:p>
        </p:txBody>
      </p:sp>
      <p:sp>
        <p:nvSpPr>
          <p:cNvPr id="3" name="Text Placeholder 2"/>
          <p:cNvSpPr>
            <a:spLocks noGrp="1"/>
          </p:cNvSpPr>
          <p:nvPr>
            <p:ph type="body" idx="1"/>
          </p:nvPr>
        </p:nvSpPr>
        <p:spPr>
          <a:xfrm>
            <a:off x="901172" y="6629226"/>
            <a:ext cx="11391900" cy="2166937"/>
          </a:xfrm>
        </p:spPr>
        <p:txBody>
          <a:bodyPr/>
          <a:lstStyle>
            <a:lvl1pPr marL="0" indent="0">
              <a:buNone/>
              <a:defRPr sz="3467">
                <a:solidFill>
                  <a:schemeClr val="tx1">
                    <a:tint val="82000"/>
                  </a:schemeClr>
                </a:solidFill>
              </a:defRPr>
            </a:lvl1pPr>
            <a:lvl2pPr marL="660380" indent="0">
              <a:buNone/>
              <a:defRPr sz="2889">
                <a:solidFill>
                  <a:schemeClr val="tx1">
                    <a:tint val="82000"/>
                  </a:schemeClr>
                </a:solidFill>
              </a:defRPr>
            </a:lvl2pPr>
            <a:lvl3pPr marL="1320759" indent="0">
              <a:buNone/>
              <a:defRPr sz="2600">
                <a:solidFill>
                  <a:schemeClr val="tx1">
                    <a:tint val="82000"/>
                  </a:schemeClr>
                </a:solidFill>
              </a:defRPr>
            </a:lvl3pPr>
            <a:lvl4pPr marL="1981139" indent="0">
              <a:buNone/>
              <a:defRPr sz="2311">
                <a:solidFill>
                  <a:schemeClr val="tx1">
                    <a:tint val="82000"/>
                  </a:schemeClr>
                </a:solidFill>
              </a:defRPr>
            </a:lvl4pPr>
            <a:lvl5pPr marL="2641519" indent="0">
              <a:buNone/>
              <a:defRPr sz="2311">
                <a:solidFill>
                  <a:schemeClr val="tx1">
                    <a:tint val="82000"/>
                  </a:schemeClr>
                </a:solidFill>
              </a:defRPr>
            </a:lvl5pPr>
            <a:lvl6pPr marL="3301898" indent="0">
              <a:buNone/>
              <a:defRPr sz="2311">
                <a:solidFill>
                  <a:schemeClr val="tx1">
                    <a:tint val="82000"/>
                  </a:schemeClr>
                </a:solidFill>
              </a:defRPr>
            </a:lvl6pPr>
            <a:lvl7pPr marL="3962278" indent="0">
              <a:buNone/>
              <a:defRPr sz="2311">
                <a:solidFill>
                  <a:schemeClr val="tx1">
                    <a:tint val="82000"/>
                  </a:schemeClr>
                </a:solidFill>
              </a:defRPr>
            </a:lvl7pPr>
            <a:lvl8pPr marL="4622658" indent="0">
              <a:buNone/>
              <a:defRPr sz="2311">
                <a:solidFill>
                  <a:schemeClr val="tx1">
                    <a:tint val="82000"/>
                  </a:schemeClr>
                </a:solidFill>
              </a:defRPr>
            </a:lvl8pPr>
            <a:lvl9pPr marL="5283037" indent="0">
              <a:buNone/>
              <a:defRPr sz="2311">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1C6627D-9857-874C-9F9C-1E3BF7BCBADE}" type="datetimeFigureOut">
              <a:rPr lang="en-GB" smtClean="0"/>
              <a:t>27/05/2025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295163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08050" y="2637014"/>
            <a:ext cx="561340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86550" y="2637014"/>
            <a:ext cx="561340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1C6627D-9857-874C-9F9C-1E3BF7BCBADE}" type="datetimeFigureOut">
              <a:rPr lang="en-GB" smtClean="0"/>
              <a:t>27/05/2025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2524995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09770" y="527405"/>
            <a:ext cx="11391900"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909772" y="2428347"/>
            <a:ext cx="5587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GB"/>
              <a:t>Click to edit Master text styles</a:t>
            </a:r>
          </a:p>
        </p:txBody>
      </p:sp>
      <p:sp>
        <p:nvSpPr>
          <p:cNvPr id="4" name="Content Placeholder 3"/>
          <p:cNvSpPr>
            <a:spLocks noGrp="1"/>
          </p:cNvSpPr>
          <p:nvPr>
            <p:ph sz="half" idx="2"/>
          </p:nvPr>
        </p:nvSpPr>
        <p:spPr>
          <a:xfrm>
            <a:off x="909772" y="3618442"/>
            <a:ext cx="5587602"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86551" y="2428347"/>
            <a:ext cx="5615120"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GB"/>
              <a:t>Click to edit Master text styles</a:t>
            </a:r>
          </a:p>
        </p:txBody>
      </p:sp>
      <p:sp>
        <p:nvSpPr>
          <p:cNvPr id="6" name="Content Placeholder 5"/>
          <p:cNvSpPr>
            <a:spLocks noGrp="1"/>
          </p:cNvSpPr>
          <p:nvPr>
            <p:ph sz="quarter" idx="4"/>
          </p:nvPr>
        </p:nvSpPr>
        <p:spPr>
          <a:xfrm>
            <a:off x="6686551" y="3618442"/>
            <a:ext cx="5615120"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1C6627D-9857-874C-9F9C-1E3BF7BCBADE}" type="datetimeFigureOut">
              <a:rPr lang="en-GB" smtClean="0"/>
              <a:t>27/05/2025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189092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1C6627D-9857-874C-9F9C-1E3BF7BCBADE}" type="datetimeFigureOut">
              <a:rPr lang="en-GB" smtClean="0"/>
              <a:t>27/05/2025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764581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C6627D-9857-874C-9F9C-1E3BF7BCBADE}" type="datetimeFigureOut">
              <a:rPr lang="en-GB" smtClean="0"/>
              <a:t>27/05/2025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1856614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en-GB"/>
              <a:t>Click to edit Master title style</a:t>
            </a:r>
            <a:endParaRPr lang="en-US" dirty="0"/>
          </a:p>
        </p:txBody>
      </p:sp>
      <p:sp>
        <p:nvSpPr>
          <p:cNvPr id="3" name="Content Placeholder 2"/>
          <p:cNvSpPr>
            <a:spLocks noGrp="1"/>
          </p:cNvSpPr>
          <p:nvPr>
            <p:ph idx="1"/>
          </p:nvPr>
        </p:nvSpPr>
        <p:spPr>
          <a:xfrm>
            <a:off x="5615120" y="1426283"/>
            <a:ext cx="6686550"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n-GB"/>
              <a:t>Click to edit Master text styles</a:t>
            </a:r>
          </a:p>
        </p:txBody>
      </p:sp>
      <p:sp>
        <p:nvSpPr>
          <p:cNvPr id="5" name="Date Placeholder 4"/>
          <p:cNvSpPr>
            <a:spLocks noGrp="1"/>
          </p:cNvSpPr>
          <p:nvPr>
            <p:ph type="dt" sz="half" idx="10"/>
          </p:nvPr>
        </p:nvSpPr>
        <p:spPr/>
        <p:txBody>
          <a:bodyPr/>
          <a:lstStyle/>
          <a:p>
            <a:fld id="{41C6627D-9857-874C-9F9C-1E3BF7BCBADE}" type="datetimeFigureOut">
              <a:rPr lang="en-GB" smtClean="0"/>
              <a:t>27/05/2025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379345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9770" y="660400"/>
            <a:ext cx="4259924" cy="2311400"/>
          </a:xfrm>
        </p:spPr>
        <p:txBody>
          <a:bodyPr anchor="b"/>
          <a:lstStyle>
            <a:lvl1pPr>
              <a:defRPr sz="4622"/>
            </a:lvl1pPr>
          </a:lstStyle>
          <a:p>
            <a:r>
              <a:rPr lang="en-GB"/>
              <a:t>Click to edit Master title style</a:t>
            </a:r>
            <a:endParaRPr lang="en-US" dirty="0"/>
          </a:p>
        </p:txBody>
      </p:sp>
      <p:sp>
        <p:nvSpPr>
          <p:cNvPr id="3" name="Picture Placeholder 2"/>
          <p:cNvSpPr>
            <a:spLocks noGrp="1" noChangeAspect="1"/>
          </p:cNvSpPr>
          <p:nvPr>
            <p:ph type="pic" idx="1"/>
          </p:nvPr>
        </p:nvSpPr>
        <p:spPr>
          <a:xfrm>
            <a:off x="5615120" y="1426283"/>
            <a:ext cx="6686550"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en-GB"/>
              <a:t>Click icon to add picture</a:t>
            </a:r>
            <a:endParaRPr lang="en-US" dirty="0"/>
          </a:p>
        </p:txBody>
      </p:sp>
      <p:sp>
        <p:nvSpPr>
          <p:cNvPr id="4" name="Text Placeholder 3"/>
          <p:cNvSpPr>
            <a:spLocks noGrp="1"/>
          </p:cNvSpPr>
          <p:nvPr>
            <p:ph type="body" sz="half" idx="2"/>
          </p:nvPr>
        </p:nvSpPr>
        <p:spPr>
          <a:xfrm>
            <a:off x="909770" y="2971800"/>
            <a:ext cx="4259924"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en-GB"/>
              <a:t>Click to edit Master text styles</a:t>
            </a:r>
          </a:p>
        </p:txBody>
      </p:sp>
      <p:sp>
        <p:nvSpPr>
          <p:cNvPr id="5" name="Date Placeholder 4"/>
          <p:cNvSpPr>
            <a:spLocks noGrp="1"/>
          </p:cNvSpPr>
          <p:nvPr>
            <p:ph type="dt" sz="half" idx="10"/>
          </p:nvPr>
        </p:nvSpPr>
        <p:spPr/>
        <p:txBody>
          <a:bodyPr/>
          <a:lstStyle/>
          <a:p>
            <a:fld id="{41C6627D-9857-874C-9F9C-1E3BF7BCBADE}" type="datetimeFigureOut">
              <a:rPr lang="en-GB" smtClean="0"/>
              <a:t>27/05/2025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41BBFF-479A-BB4E-B15A-E6CE95720CE3}" type="slidenum">
              <a:rPr lang="en-GB" smtClean="0"/>
              <a:t>‹#›</a:t>
            </a:fld>
            <a:endParaRPr lang="en-GB"/>
          </a:p>
        </p:txBody>
      </p:sp>
    </p:spTree>
    <p:extLst>
      <p:ext uri="{BB962C8B-B14F-4D97-AF65-F5344CB8AC3E}">
        <p14:creationId xmlns:p14="http://schemas.microsoft.com/office/powerpoint/2010/main" val="67560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8050" y="527405"/>
            <a:ext cx="11391900"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908050" y="2637014"/>
            <a:ext cx="11391900"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08050" y="9181397"/>
            <a:ext cx="2971800" cy="527403"/>
          </a:xfrm>
          <a:prstGeom prst="rect">
            <a:avLst/>
          </a:prstGeom>
        </p:spPr>
        <p:txBody>
          <a:bodyPr vert="horz" lIns="91440" tIns="45720" rIns="91440" bIns="45720" rtlCol="0" anchor="ctr"/>
          <a:lstStyle>
            <a:lvl1pPr algn="l">
              <a:defRPr sz="1733">
                <a:solidFill>
                  <a:schemeClr val="tx1">
                    <a:tint val="82000"/>
                  </a:schemeClr>
                </a:solidFill>
              </a:defRPr>
            </a:lvl1pPr>
          </a:lstStyle>
          <a:p>
            <a:fld id="{41C6627D-9857-874C-9F9C-1E3BF7BCBADE}" type="datetimeFigureOut">
              <a:rPr lang="en-GB" smtClean="0"/>
              <a:t>27/05/2025</a:t>
            </a:fld>
            <a:endParaRPr lang="en-GB"/>
          </a:p>
        </p:txBody>
      </p:sp>
      <p:sp>
        <p:nvSpPr>
          <p:cNvPr id="5" name="Footer Placeholder 4"/>
          <p:cNvSpPr>
            <a:spLocks noGrp="1"/>
          </p:cNvSpPr>
          <p:nvPr>
            <p:ph type="ftr" sz="quarter" idx="3"/>
          </p:nvPr>
        </p:nvSpPr>
        <p:spPr>
          <a:xfrm>
            <a:off x="4375150" y="9181397"/>
            <a:ext cx="4457700" cy="527403"/>
          </a:xfrm>
          <a:prstGeom prst="rect">
            <a:avLst/>
          </a:prstGeom>
        </p:spPr>
        <p:txBody>
          <a:bodyPr vert="horz" lIns="91440" tIns="45720" rIns="91440" bIns="45720" rtlCol="0" anchor="ctr"/>
          <a:lstStyle>
            <a:lvl1pPr algn="ctr">
              <a:defRPr sz="1733">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9328150" y="9181397"/>
            <a:ext cx="2971800" cy="527403"/>
          </a:xfrm>
          <a:prstGeom prst="rect">
            <a:avLst/>
          </a:prstGeom>
        </p:spPr>
        <p:txBody>
          <a:bodyPr vert="horz" lIns="91440" tIns="45720" rIns="91440" bIns="45720" rtlCol="0" anchor="ctr"/>
          <a:lstStyle>
            <a:lvl1pPr algn="r">
              <a:defRPr sz="1733">
                <a:solidFill>
                  <a:schemeClr val="tx1">
                    <a:tint val="82000"/>
                  </a:schemeClr>
                </a:solidFill>
              </a:defRPr>
            </a:lvl1pPr>
          </a:lstStyle>
          <a:p>
            <a:fld id="{5D41BBFF-479A-BB4E-B15A-E6CE95720CE3}" type="slidenum">
              <a:rPr lang="en-GB" smtClean="0"/>
              <a:t>‹#›</a:t>
            </a:fld>
            <a:endParaRPr lang="en-GB"/>
          </a:p>
        </p:txBody>
      </p:sp>
    </p:spTree>
    <p:extLst>
      <p:ext uri="{BB962C8B-B14F-4D97-AF65-F5344CB8AC3E}">
        <p14:creationId xmlns:p14="http://schemas.microsoft.com/office/powerpoint/2010/main" val="25483489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CEFC000-C36B-3E98-CD60-81347A1C19FD}"/>
              </a:ext>
            </a:extLst>
          </p:cNvPr>
          <p:cNvSpPr txBox="1"/>
          <p:nvPr/>
        </p:nvSpPr>
        <p:spPr>
          <a:xfrm>
            <a:off x="5358081" y="9452792"/>
            <a:ext cx="2491836" cy="369332"/>
          </a:xfrm>
          <a:prstGeom prst="rect">
            <a:avLst/>
          </a:prstGeom>
          <a:noFill/>
        </p:spPr>
        <p:txBody>
          <a:bodyPr wrap="none" rtlCol="0">
            <a:spAutoFit/>
          </a:bodyPr>
          <a:lstStyle/>
          <a:p>
            <a:r>
              <a:rPr lang="en-GB" dirty="0">
                <a:solidFill>
                  <a:schemeClr val="bg1">
                    <a:lumMod val="75000"/>
                  </a:schemeClr>
                </a:solidFill>
                <a:latin typeface="Gill Sans MT" panose="020B0502020104020203" pitchFamily="34" charset="77"/>
              </a:rPr>
              <a:t>© Vocabulary Ninja 2025</a:t>
            </a:r>
          </a:p>
        </p:txBody>
      </p:sp>
      <p:sp>
        <p:nvSpPr>
          <p:cNvPr id="16" name="Rectangle 15">
            <a:extLst>
              <a:ext uri="{FF2B5EF4-FFF2-40B4-BE49-F238E27FC236}">
                <a16:creationId xmlns:a16="http://schemas.microsoft.com/office/drawing/2014/main" id="{D03550BC-6F4A-273B-B835-BDD13EC36BCE}"/>
              </a:ext>
            </a:extLst>
          </p:cNvPr>
          <p:cNvSpPr/>
          <p:nvPr/>
        </p:nvSpPr>
        <p:spPr>
          <a:xfrm>
            <a:off x="0" y="1636544"/>
            <a:ext cx="13208000" cy="1669065"/>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3467"/>
          </a:p>
        </p:txBody>
      </p:sp>
      <p:sp>
        <p:nvSpPr>
          <p:cNvPr id="17" name="Rectangle 16">
            <a:extLst>
              <a:ext uri="{FF2B5EF4-FFF2-40B4-BE49-F238E27FC236}">
                <a16:creationId xmlns:a16="http://schemas.microsoft.com/office/drawing/2014/main" id="{49741889-43BD-25A3-7082-607DC14E48E7}"/>
              </a:ext>
            </a:extLst>
          </p:cNvPr>
          <p:cNvSpPr/>
          <p:nvPr/>
        </p:nvSpPr>
        <p:spPr>
          <a:xfrm>
            <a:off x="252848" y="1848683"/>
            <a:ext cx="12702303" cy="1244721"/>
          </a:xfrm>
          <a:prstGeom prst="rect">
            <a:avLst/>
          </a:prstGeom>
          <a:noFill/>
        </p:spPr>
        <p:txBody>
          <a:bodyPr wrap="none" lIns="176107" tIns="88053" rIns="176107" bIns="88053">
            <a:spAutoFit/>
          </a:bodyPr>
          <a:lstStyle/>
          <a:p>
            <a:pPr algn="ctr"/>
            <a:r>
              <a:rPr lang="en-GB" sz="6933" b="1" dirty="0">
                <a:ln w="0"/>
                <a:solidFill>
                  <a:schemeClr val="bg1"/>
                </a:solidFill>
                <a:effectLst>
                  <a:outerShdw blurRad="38100" dist="19050" dir="2700000" algn="tl" rotWithShape="0">
                    <a:schemeClr val="dk1">
                      <a:alpha val="40000"/>
                    </a:schemeClr>
                  </a:outerShdw>
                </a:effectLst>
                <a:latin typeface="Gill Sans MT" panose="020B0502020104020203" pitchFamily="34" charset="77"/>
              </a:rPr>
              <a:t>TIMES TABLES ESSENTIALS</a:t>
            </a:r>
          </a:p>
        </p:txBody>
      </p:sp>
      <p:grpSp>
        <p:nvGrpSpPr>
          <p:cNvPr id="22" name="Group 21">
            <a:extLst>
              <a:ext uri="{FF2B5EF4-FFF2-40B4-BE49-F238E27FC236}">
                <a16:creationId xmlns:a16="http://schemas.microsoft.com/office/drawing/2014/main" id="{B324CBE5-1700-7275-30D6-66BD5F2508D3}"/>
              </a:ext>
            </a:extLst>
          </p:cNvPr>
          <p:cNvGrpSpPr/>
          <p:nvPr/>
        </p:nvGrpSpPr>
        <p:grpSpPr>
          <a:xfrm>
            <a:off x="7477760" y="3990752"/>
            <a:ext cx="7646244" cy="5529643"/>
            <a:chOff x="0" y="4953000"/>
            <a:chExt cx="6858000" cy="4953000"/>
          </a:xfrm>
        </p:grpSpPr>
        <p:pic>
          <p:nvPicPr>
            <p:cNvPr id="14" name="Picture 13">
              <a:extLst>
                <a:ext uri="{FF2B5EF4-FFF2-40B4-BE49-F238E27FC236}">
                  <a16:creationId xmlns:a16="http://schemas.microsoft.com/office/drawing/2014/main" id="{DAF53BD7-7EB9-0D49-2915-2405138C7407}"/>
                </a:ext>
              </a:extLst>
            </p:cNvPr>
            <p:cNvPicPr>
              <a:picLocks noChangeAspect="1"/>
            </p:cNvPicPr>
            <p:nvPr/>
          </p:nvPicPr>
          <p:blipFill>
            <a:blip r:embed="rId2"/>
            <a:srcRect b="6448"/>
            <a:stretch/>
          </p:blipFill>
          <p:spPr>
            <a:xfrm>
              <a:off x="0" y="4953000"/>
              <a:ext cx="6858000" cy="4953000"/>
            </a:xfrm>
            <a:prstGeom prst="rect">
              <a:avLst/>
            </a:prstGeom>
          </p:spPr>
        </p:pic>
        <p:pic>
          <p:nvPicPr>
            <p:cNvPr id="19" name="Picture 18">
              <a:extLst>
                <a:ext uri="{FF2B5EF4-FFF2-40B4-BE49-F238E27FC236}">
                  <a16:creationId xmlns:a16="http://schemas.microsoft.com/office/drawing/2014/main" id="{36A881DB-48A2-0F57-05B2-73196A90A61D}"/>
                </a:ext>
              </a:extLst>
            </p:cNvPr>
            <p:cNvPicPr>
              <a:picLocks noChangeAspect="1"/>
            </p:cNvPicPr>
            <p:nvPr/>
          </p:nvPicPr>
          <p:blipFill>
            <a:blip r:embed="rId3"/>
            <a:stretch>
              <a:fillRect/>
            </a:stretch>
          </p:blipFill>
          <p:spPr>
            <a:xfrm>
              <a:off x="3397226" y="7671917"/>
              <a:ext cx="310294" cy="237586"/>
            </a:xfrm>
            <a:prstGeom prst="rect">
              <a:avLst/>
            </a:prstGeom>
          </p:spPr>
        </p:pic>
      </p:grpSp>
      <p:pic>
        <p:nvPicPr>
          <p:cNvPr id="20" name="Picture 19">
            <a:extLst>
              <a:ext uri="{FF2B5EF4-FFF2-40B4-BE49-F238E27FC236}">
                <a16:creationId xmlns:a16="http://schemas.microsoft.com/office/drawing/2014/main" id="{B7CD677F-9332-8AEF-8CEA-CC2D94B16D65}"/>
              </a:ext>
            </a:extLst>
          </p:cNvPr>
          <p:cNvPicPr>
            <a:picLocks noChangeAspect="1"/>
          </p:cNvPicPr>
          <p:nvPr/>
        </p:nvPicPr>
        <p:blipFill>
          <a:blip r:embed="rId3"/>
          <a:stretch>
            <a:fillRect/>
          </a:stretch>
        </p:blipFill>
        <p:spPr>
          <a:xfrm>
            <a:off x="5951032" y="424411"/>
            <a:ext cx="1305934" cy="999928"/>
          </a:xfrm>
          <a:prstGeom prst="rect">
            <a:avLst/>
          </a:prstGeom>
        </p:spPr>
      </p:pic>
      <p:sp>
        <p:nvSpPr>
          <p:cNvPr id="21" name="Rectangle 20">
            <a:extLst>
              <a:ext uri="{FF2B5EF4-FFF2-40B4-BE49-F238E27FC236}">
                <a16:creationId xmlns:a16="http://schemas.microsoft.com/office/drawing/2014/main" id="{5EA96F05-08B3-F4B6-3353-3D6A3DEAAE01}"/>
              </a:ext>
            </a:extLst>
          </p:cNvPr>
          <p:cNvSpPr/>
          <p:nvPr/>
        </p:nvSpPr>
        <p:spPr>
          <a:xfrm>
            <a:off x="566055" y="3517748"/>
            <a:ext cx="11768185" cy="1008823"/>
          </a:xfrm>
          <a:prstGeom prst="rect">
            <a:avLst/>
          </a:prstGeom>
          <a:noFill/>
        </p:spPr>
        <p:txBody>
          <a:bodyPr wrap="square" lIns="176107" tIns="88053" rIns="176107" bIns="88053">
            <a:spAutoFit/>
          </a:bodyPr>
          <a:lstStyle/>
          <a:p>
            <a:pPr algn="ctr"/>
            <a:r>
              <a:rPr lang="en-GB" sz="5400" b="1" dirty="0">
                <a:ln w="0"/>
                <a:effectLst>
                  <a:outerShdw blurRad="38100" dist="19050" dir="2700000" algn="tl" rotWithShape="0">
                    <a:schemeClr val="dk1">
                      <a:alpha val="40000"/>
                    </a:schemeClr>
                  </a:outerShdw>
                </a:effectLst>
                <a:latin typeface="Gill Sans MT" panose="020B0502020104020203" pitchFamily="34" charset="77"/>
              </a:rPr>
              <a:t>MINI-COLOUR STRIPS - Sample</a:t>
            </a:r>
          </a:p>
        </p:txBody>
      </p:sp>
      <p:sp>
        <p:nvSpPr>
          <p:cNvPr id="24" name="TextBox 23">
            <a:extLst>
              <a:ext uri="{FF2B5EF4-FFF2-40B4-BE49-F238E27FC236}">
                <a16:creationId xmlns:a16="http://schemas.microsoft.com/office/drawing/2014/main" id="{768295A3-5B5A-1A9C-7323-41D5A6CA2C95}"/>
              </a:ext>
            </a:extLst>
          </p:cNvPr>
          <p:cNvSpPr txBox="1"/>
          <p:nvPr/>
        </p:nvSpPr>
        <p:spPr>
          <a:xfrm>
            <a:off x="5030874" y="5074330"/>
            <a:ext cx="4452184" cy="3693319"/>
          </a:xfrm>
          <a:prstGeom prst="rect">
            <a:avLst/>
          </a:prstGeom>
          <a:noFill/>
        </p:spPr>
        <p:txBody>
          <a:bodyPr wrap="square" rtlCol="0">
            <a:spAutoFit/>
          </a:bodyPr>
          <a:lstStyle/>
          <a:p>
            <a:pPr algn="just"/>
            <a:r>
              <a:rPr lang="en-GB" dirty="0">
                <a:latin typeface="Gill Sans MT" panose="020B0502020104020203" pitchFamily="34" charset="77"/>
              </a:rPr>
              <a:t>Mini-Colour Strips are simple, smaller times tables grids, where users must simply shade in the digits in the grids that can be found in that specific times table. In the example to the left, all of the facts within the 2x table example have been shaded in.</a:t>
            </a:r>
          </a:p>
          <a:p>
            <a:pPr algn="just"/>
            <a:endParaRPr lang="en-GB" dirty="0">
              <a:latin typeface="Gill Sans MT" panose="020B0502020104020203" pitchFamily="34" charset="77"/>
            </a:endParaRPr>
          </a:p>
          <a:p>
            <a:pPr algn="just"/>
            <a:r>
              <a:rPr lang="en-GB" dirty="0">
                <a:latin typeface="Gill Sans MT" panose="020B0502020104020203" pitchFamily="34" charset="77"/>
              </a:rPr>
              <a:t>In this bundle, grids are provided with 10 to a sheet, making it easy to print, trim and stick.</a:t>
            </a:r>
          </a:p>
          <a:p>
            <a:pPr algn="just"/>
            <a:endParaRPr lang="en-GB" dirty="0">
              <a:latin typeface="Gill Sans MT" panose="020B0502020104020203" pitchFamily="34" charset="77"/>
            </a:endParaRPr>
          </a:p>
          <a:p>
            <a:pPr algn="just"/>
            <a:r>
              <a:rPr lang="en-GB" dirty="0">
                <a:latin typeface="Gill Sans MT" panose="020B0502020104020203" pitchFamily="34" charset="77"/>
              </a:rPr>
              <a:t>In this bundle, you will find 10 different grids for each times table to offer variety, plus an answer grid and a full screen display grid.</a:t>
            </a:r>
          </a:p>
        </p:txBody>
      </p:sp>
      <p:sp>
        <p:nvSpPr>
          <p:cNvPr id="25" name="TextBox 24">
            <a:extLst>
              <a:ext uri="{FF2B5EF4-FFF2-40B4-BE49-F238E27FC236}">
                <a16:creationId xmlns:a16="http://schemas.microsoft.com/office/drawing/2014/main" id="{00303DBE-B339-26D9-0228-65CBCD3E393B}"/>
              </a:ext>
            </a:extLst>
          </p:cNvPr>
          <p:cNvSpPr txBox="1"/>
          <p:nvPr/>
        </p:nvSpPr>
        <p:spPr>
          <a:xfrm>
            <a:off x="1078583" y="4474483"/>
            <a:ext cx="3031552" cy="507190"/>
          </a:xfrm>
          <a:prstGeom prst="rect">
            <a:avLst/>
          </a:prstGeom>
          <a:noFill/>
        </p:spPr>
        <p:txBody>
          <a:bodyPr wrap="square" rtlCol="0">
            <a:spAutoFit/>
          </a:bodyPr>
          <a:lstStyle/>
          <a:p>
            <a:r>
              <a:rPr lang="en-GB" sz="2696" dirty="0">
                <a:latin typeface="Gill Sans MT" panose="020B0502020104020203" pitchFamily="34" charset="77"/>
              </a:rPr>
              <a:t>2 x Table - Example</a:t>
            </a:r>
          </a:p>
        </p:txBody>
      </p:sp>
      <p:pic>
        <p:nvPicPr>
          <p:cNvPr id="5" name="Picture 4" descr="A square box of numbers&#10;&#10;AI-generated content may be incorrect.">
            <a:extLst>
              <a:ext uri="{FF2B5EF4-FFF2-40B4-BE49-F238E27FC236}">
                <a16:creationId xmlns:a16="http://schemas.microsoft.com/office/drawing/2014/main" id="{DD212119-70C6-11D7-460A-E45B29761439}"/>
              </a:ext>
            </a:extLst>
          </p:cNvPr>
          <p:cNvPicPr>
            <a:picLocks noChangeAspect="1"/>
          </p:cNvPicPr>
          <p:nvPr/>
        </p:nvPicPr>
        <p:blipFill>
          <a:blip r:embed="rId4"/>
          <a:stretch>
            <a:fillRect/>
          </a:stretch>
        </p:blipFill>
        <p:spPr>
          <a:xfrm rot="21360210">
            <a:off x="651715" y="5291209"/>
            <a:ext cx="2336800" cy="4000500"/>
          </a:xfrm>
          <a:prstGeom prst="rect">
            <a:avLst/>
          </a:prstGeom>
          <a:ln>
            <a:solidFill>
              <a:schemeClr val="tx1"/>
            </a:solidFill>
          </a:ln>
        </p:spPr>
      </p:pic>
      <p:pic>
        <p:nvPicPr>
          <p:cNvPr id="8" name="Picture 7" descr="A screenshot of a game&#10;&#10;AI-generated content may be incorrect.">
            <a:extLst>
              <a:ext uri="{FF2B5EF4-FFF2-40B4-BE49-F238E27FC236}">
                <a16:creationId xmlns:a16="http://schemas.microsoft.com/office/drawing/2014/main" id="{F535E2E1-000D-284C-0B14-7C64FA561AF3}"/>
              </a:ext>
            </a:extLst>
          </p:cNvPr>
          <p:cNvPicPr>
            <a:picLocks noChangeAspect="1"/>
          </p:cNvPicPr>
          <p:nvPr/>
        </p:nvPicPr>
        <p:blipFill>
          <a:blip r:embed="rId5"/>
          <a:stretch>
            <a:fillRect/>
          </a:stretch>
        </p:blipFill>
        <p:spPr>
          <a:xfrm>
            <a:off x="2297546" y="5519895"/>
            <a:ext cx="2374900" cy="4000500"/>
          </a:xfrm>
          <a:prstGeom prst="rect">
            <a:avLst/>
          </a:prstGeom>
          <a:ln>
            <a:solidFill>
              <a:schemeClr val="tx1"/>
            </a:solidFill>
          </a:ln>
        </p:spPr>
      </p:pic>
    </p:spTree>
    <p:extLst>
      <p:ext uri="{BB962C8B-B14F-4D97-AF65-F5344CB8AC3E}">
        <p14:creationId xmlns:p14="http://schemas.microsoft.com/office/powerpoint/2010/main" val="2496585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extLst>
              <p:ext uri="{D42A27DB-BD31-4B8C-83A1-F6EECF244321}">
                <p14:modId xmlns:p14="http://schemas.microsoft.com/office/powerpoint/2010/main" val="2082332305"/>
              </p:ext>
            </p:extLst>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extLst>
              <p:ext uri="{D42A27DB-BD31-4B8C-83A1-F6EECF244321}">
                <p14:modId xmlns:p14="http://schemas.microsoft.com/office/powerpoint/2010/main" val="4095735283"/>
              </p:ext>
            </p:extLst>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extLst>
              <p:ext uri="{D42A27DB-BD31-4B8C-83A1-F6EECF244321}">
                <p14:modId xmlns:p14="http://schemas.microsoft.com/office/powerpoint/2010/main" val="1853156070"/>
              </p:ext>
            </p:extLst>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extLst>
              <p:ext uri="{D42A27DB-BD31-4B8C-83A1-F6EECF244321}">
                <p14:modId xmlns:p14="http://schemas.microsoft.com/office/powerpoint/2010/main" val="1137834189"/>
              </p:ext>
            </p:extLst>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extLst>
              <p:ext uri="{D42A27DB-BD31-4B8C-83A1-F6EECF244321}">
                <p14:modId xmlns:p14="http://schemas.microsoft.com/office/powerpoint/2010/main" val="1720640887"/>
              </p:ext>
            </p:extLst>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extLst>
              <p:ext uri="{D42A27DB-BD31-4B8C-83A1-F6EECF244321}">
                <p14:modId xmlns:p14="http://schemas.microsoft.com/office/powerpoint/2010/main" val="1031273892"/>
              </p:ext>
            </p:extLst>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extLst>
              <p:ext uri="{D42A27DB-BD31-4B8C-83A1-F6EECF244321}">
                <p14:modId xmlns:p14="http://schemas.microsoft.com/office/powerpoint/2010/main" val="1090601121"/>
              </p:ext>
            </p:extLst>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extLst>
              <p:ext uri="{D42A27DB-BD31-4B8C-83A1-F6EECF244321}">
                <p14:modId xmlns:p14="http://schemas.microsoft.com/office/powerpoint/2010/main" val="2810215708"/>
              </p:ext>
            </p:extLst>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extLst>
              <p:ext uri="{D42A27DB-BD31-4B8C-83A1-F6EECF244321}">
                <p14:modId xmlns:p14="http://schemas.microsoft.com/office/powerpoint/2010/main" val="150953428"/>
              </p:ext>
            </p:extLst>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extLst>
              <p:ext uri="{D42A27DB-BD31-4B8C-83A1-F6EECF244321}">
                <p14:modId xmlns:p14="http://schemas.microsoft.com/office/powerpoint/2010/main" val="2559026085"/>
              </p:ext>
            </p:extLst>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1874789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DF956-D7E7-90BC-0401-98D9A0592C40}"/>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E15C4BC-BDEF-EAB4-F899-26313CB6EF09}"/>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268EE47F-1AE0-6DE1-9647-7AAE25D4F9D6}"/>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BD19E91C-75E2-92FF-F50D-52C4161851D7}"/>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ABDB11F8-D193-0D54-119C-C821327BDEC1}"/>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21AE796B-4849-8941-444B-C27244517C22}"/>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3D1777D1-936F-FA8F-D922-4B789BAAEBDD}"/>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3086B209-2D3F-481E-BFDD-7024F5131BB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7FA0EA9E-D705-EDD4-852B-804F421C8D14}"/>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2E928185-525F-8731-D359-6F1363D48E8E}"/>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7DF3D134-0AEE-B949-5800-F8AB5A7AB3E5}"/>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448500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47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2713052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972366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70AB5-8584-1B45-C0A9-114EFF27A006}"/>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D0C5F2E-7403-A264-BF5F-0BF59D97FDC4}"/>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35582308-1CDD-6740-57FA-A3160B04FE2B}"/>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1FF1951-B798-4655-6817-AE60BF35C7EB}"/>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78F12A3D-0E46-C5CC-DFD7-51BE318767FC}"/>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2E4890B1-09B0-2608-C2D4-73EB233163FC}"/>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07A46539-3FAE-38F1-3CDA-0150CF2512A0}"/>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AAC6743C-FE66-970D-2E80-75705B5867E2}"/>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37869F0E-CE4C-4F4E-CD12-D4FF9788C65E}"/>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BE08EF3B-4FBE-46D1-C580-65E5C70B3143}"/>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4470BEB7-832A-5212-6C51-D92FBFDF455A}"/>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68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4164232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53</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84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22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77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42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19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613871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50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51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96</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37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604177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A63DE-4BC1-D799-ADAC-F70C9A015B9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BC9F28D-C9E4-6C3C-3C92-AFA97090E39A}"/>
              </a:ext>
            </a:extLst>
          </p:cNvPr>
          <p:cNvGraphicFramePr>
            <a:graphicFrameLocks noGrp="1"/>
          </p:cNvGraphicFramePr>
          <p:nvPr/>
        </p:nvGraphicFramePr>
        <p:xfrm>
          <a:off x="2780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5" name="Table 14">
            <a:extLst>
              <a:ext uri="{FF2B5EF4-FFF2-40B4-BE49-F238E27FC236}">
                <a16:creationId xmlns:a16="http://schemas.microsoft.com/office/drawing/2014/main" id="{CEAFCB3B-3822-96A6-81F9-10B390DD05AF}"/>
              </a:ext>
            </a:extLst>
          </p:cNvPr>
          <p:cNvGraphicFramePr>
            <a:graphicFrameLocks noGrp="1"/>
          </p:cNvGraphicFramePr>
          <p:nvPr/>
        </p:nvGraphicFramePr>
        <p:xfrm>
          <a:off x="28688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6" name="Table 15">
            <a:extLst>
              <a:ext uri="{FF2B5EF4-FFF2-40B4-BE49-F238E27FC236}">
                <a16:creationId xmlns:a16="http://schemas.microsoft.com/office/drawing/2014/main" id="{00A8070E-08AB-22F8-A5C1-64C1B724D249}"/>
              </a:ext>
            </a:extLst>
          </p:cNvPr>
          <p:cNvGraphicFramePr>
            <a:graphicFrameLocks noGrp="1"/>
          </p:cNvGraphicFramePr>
          <p:nvPr/>
        </p:nvGraphicFramePr>
        <p:xfrm>
          <a:off x="54596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7" name="Table 16">
            <a:extLst>
              <a:ext uri="{FF2B5EF4-FFF2-40B4-BE49-F238E27FC236}">
                <a16:creationId xmlns:a16="http://schemas.microsoft.com/office/drawing/2014/main" id="{1095DF31-4174-BBD0-E18B-DF9A794B6DE9}"/>
              </a:ext>
            </a:extLst>
          </p:cNvPr>
          <p:cNvGraphicFramePr>
            <a:graphicFrameLocks noGrp="1"/>
          </p:cNvGraphicFramePr>
          <p:nvPr/>
        </p:nvGraphicFramePr>
        <p:xfrm>
          <a:off x="80504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8" name="Table 17">
            <a:extLst>
              <a:ext uri="{FF2B5EF4-FFF2-40B4-BE49-F238E27FC236}">
                <a16:creationId xmlns:a16="http://schemas.microsoft.com/office/drawing/2014/main" id="{4392C10E-02AE-C45A-9CDF-F17DFF046BDA}"/>
              </a:ext>
            </a:extLst>
          </p:cNvPr>
          <p:cNvGraphicFramePr>
            <a:graphicFrameLocks noGrp="1"/>
          </p:cNvGraphicFramePr>
          <p:nvPr/>
        </p:nvGraphicFramePr>
        <p:xfrm>
          <a:off x="10641218" y="541172"/>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19" name="Table 18">
            <a:extLst>
              <a:ext uri="{FF2B5EF4-FFF2-40B4-BE49-F238E27FC236}">
                <a16:creationId xmlns:a16="http://schemas.microsoft.com/office/drawing/2014/main" id="{97F2D68A-52E5-8B97-1D41-08FEAB957DA3}"/>
              </a:ext>
            </a:extLst>
          </p:cNvPr>
          <p:cNvGraphicFramePr>
            <a:graphicFrameLocks noGrp="1"/>
          </p:cNvGraphicFramePr>
          <p:nvPr/>
        </p:nvGraphicFramePr>
        <p:xfrm>
          <a:off x="2780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0" name="Table 19">
            <a:extLst>
              <a:ext uri="{FF2B5EF4-FFF2-40B4-BE49-F238E27FC236}">
                <a16:creationId xmlns:a16="http://schemas.microsoft.com/office/drawing/2014/main" id="{149183AC-3D93-C94F-BC74-E3A9039E3D53}"/>
              </a:ext>
            </a:extLst>
          </p:cNvPr>
          <p:cNvGraphicFramePr>
            <a:graphicFrameLocks noGrp="1"/>
          </p:cNvGraphicFramePr>
          <p:nvPr/>
        </p:nvGraphicFramePr>
        <p:xfrm>
          <a:off x="28688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1" name="Table 20">
            <a:extLst>
              <a:ext uri="{FF2B5EF4-FFF2-40B4-BE49-F238E27FC236}">
                <a16:creationId xmlns:a16="http://schemas.microsoft.com/office/drawing/2014/main" id="{AC6CB11F-B581-1ABD-E5A8-509B5EA7824C}"/>
              </a:ext>
            </a:extLst>
          </p:cNvPr>
          <p:cNvGraphicFramePr>
            <a:graphicFrameLocks noGrp="1"/>
          </p:cNvGraphicFramePr>
          <p:nvPr/>
        </p:nvGraphicFramePr>
        <p:xfrm>
          <a:off x="54596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7" name="Table 26">
            <a:extLst>
              <a:ext uri="{FF2B5EF4-FFF2-40B4-BE49-F238E27FC236}">
                <a16:creationId xmlns:a16="http://schemas.microsoft.com/office/drawing/2014/main" id="{E1439390-5CCC-8E3C-B7AD-AA2BD7EF93C5}"/>
              </a:ext>
            </a:extLst>
          </p:cNvPr>
          <p:cNvGraphicFramePr>
            <a:graphicFrameLocks noGrp="1"/>
          </p:cNvGraphicFramePr>
          <p:nvPr/>
        </p:nvGraphicFramePr>
        <p:xfrm>
          <a:off x="80504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graphicFrame>
        <p:nvGraphicFramePr>
          <p:cNvPr id="28" name="Table 27">
            <a:extLst>
              <a:ext uri="{FF2B5EF4-FFF2-40B4-BE49-F238E27FC236}">
                <a16:creationId xmlns:a16="http://schemas.microsoft.com/office/drawing/2014/main" id="{D1325453-F5F7-527E-7902-29C5CAECF1AD}"/>
              </a:ext>
            </a:extLst>
          </p:cNvPr>
          <p:cNvGraphicFramePr>
            <a:graphicFrameLocks noGrp="1"/>
          </p:cNvGraphicFramePr>
          <p:nvPr/>
        </p:nvGraphicFramePr>
        <p:xfrm>
          <a:off x="10641218" y="4953000"/>
          <a:ext cx="2315372" cy="4032000"/>
        </p:xfrm>
        <a:graphic>
          <a:graphicData uri="http://schemas.openxmlformats.org/drawingml/2006/table">
            <a:tbl>
              <a:tblPr firstRow="1" bandRow="1">
                <a:tableStyleId>{5940675A-B579-460E-94D1-54222C63F5DA}</a:tableStyleId>
              </a:tblPr>
              <a:tblGrid>
                <a:gridCol w="578843">
                  <a:extLst>
                    <a:ext uri="{9D8B030D-6E8A-4147-A177-3AD203B41FA5}">
                      <a16:colId xmlns:a16="http://schemas.microsoft.com/office/drawing/2014/main" val="2071902257"/>
                    </a:ext>
                  </a:extLst>
                </a:gridCol>
                <a:gridCol w="578843">
                  <a:extLst>
                    <a:ext uri="{9D8B030D-6E8A-4147-A177-3AD203B41FA5}">
                      <a16:colId xmlns:a16="http://schemas.microsoft.com/office/drawing/2014/main" val="4203279672"/>
                    </a:ext>
                  </a:extLst>
                </a:gridCol>
                <a:gridCol w="578843">
                  <a:extLst>
                    <a:ext uri="{9D8B030D-6E8A-4147-A177-3AD203B41FA5}">
                      <a16:colId xmlns:a16="http://schemas.microsoft.com/office/drawing/2014/main" val="3897720956"/>
                    </a:ext>
                  </a:extLst>
                </a:gridCol>
                <a:gridCol w="578843">
                  <a:extLst>
                    <a:ext uri="{9D8B030D-6E8A-4147-A177-3AD203B41FA5}">
                      <a16:colId xmlns:a16="http://schemas.microsoft.com/office/drawing/2014/main" val="939373043"/>
                    </a:ext>
                  </a:extLst>
                </a:gridCol>
              </a:tblGrid>
              <a:tr h="504000">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108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25668695"/>
                  </a:ext>
                </a:extLst>
              </a:tr>
              <a:tr h="504000">
                <a:tc>
                  <a:txBody>
                    <a:bodyPr/>
                    <a:lstStyle/>
                    <a:p>
                      <a:pPr algn="ctr"/>
                      <a:r>
                        <a:rPr lang="en-GB" sz="1100" dirty="0">
                          <a:latin typeface="Gill Sans MT" panose="020B0502020104020203" pitchFamily="34" charset="77"/>
                        </a:rPr>
                        <a:t>10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14769870"/>
                  </a:ext>
                </a:extLst>
              </a:tr>
              <a:tr h="504000">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48693889"/>
                  </a:ext>
                </a:extLst>
              </a:tr>
              <a:tr h="504000">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45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04546335"/>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54</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134986803"/>
                  </a:ext>
                </a:extLst>
              </a:tr>
              <a:tr h="504000">
                <a:tc>
                  <a:txBody>
                    <a:bodyPr/>
                    <a:lstStyle/>
                    <a:p>
                      <a:pPr algn="ctr"/>
                      <a:r>
                        <a:rPr lang="en-GB" sz="1100" dirty="0">
                          <a:latin typeface="Gill Sans MT" panose="020B0502020104020203" pitchFamily="34" charset="77"/>
                        </a:rPr>
                        <a:t>11</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15</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36</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72</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860392014"/>
                  </a:ext>
                </a:extLst>
              </a:tr>
              <a:tr h="504000">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18</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lang="en-GB" sz="1100" dirty="0">
                          <a:latin typeface="Gill Sans MT" panose="020B0502020104020203" pitchFamily="34" charset="77"/>
                        </a:rPr>
                        <a:t>90</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21470048"/>
                  </a:ext>
                </a:extLst>
              </a:tr>
              <a:tr h="504000">
                <a:tc>
                  <a:txBody>
                    <a:bodyPr/>
                    <a:lstStyle/>
                    <a:p>
                      <a:pPr algn="ctr"/>
                      <a:r>
                        <a:rPr lang="en-GB" sz="1100" dirty="0">
                          <a:latin typeface="Gill Sans MT" panose="020B0502020104020203" pitchFamily="34" charset="77"/>
                        </a:rPr>
                        <a:t>17</a:t>
                      </a:r>
                    </a:p>
                  </a:txBody>
                  <a:tcPr marL="176107" marR="176107" marT="88053" marB="88053"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63</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81</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100" dirty="0">
                          <a:latin typeface="Gill Sans MT" panose="020B0502020104020203" pitchFamily="34" charset="77"/>
                        </a:rPr>
                        <a:t>27</a:t>
                      </a:r>
                    </a:p>
                  </a:txBody>
                  <a:tcPr marL="176107" marR="176107" marT="88053" marB="88053"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5088396"/>
                  </a:ext>
                </a:extLst>
              </a:tr>
            </a:tbl>
          </a:graphicData>
        </a:graphic>
      </p:graphicFrame>
    </p:spTree>
    <p:extLst>
      <p:ext uri="{BB962C8B-B14F-4D97-AF65-F5344CB8AC3E}">
        <p14:creationId xmlns:p14="http://schemas.microsoft.com/office/powerpoint/2010/main" val="36450760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177</TotalTime>
  <Words>2680</Words>
  <Application>Microsoft Macintosh PowerPoint</Application>
  <PresentationFormat>Custom</PresentationFormat>
  <Paragraphs>2569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Aptos Display</vt:lpstr>
      <vt:lpstr>Arial</vt:lpstr>
      <vt:lpstr>Gill Sans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Andrew Jennings</dc:creator>
  <cp:lastModifiedBy>Andrew Jennings</cp:lastModifiedBy>
  <cp:revision>10</cp:revision>
  <dcterms:created xsi:type="dcterms:W3CDTF">2025-04-27T17:09:21Z</dcterms:created>
  <dcterms:modified xsi:type="dcterms:W3CDTF">2025-05-27T13:47:35Z</dcterms:modified>
</cp:coreProperties>
</file>