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6" r:id="rId2"/>
    <p:sldId id="259" r:id="rId3"/>
    <p:sldId id="257" r:id="rId4"/>
    <p:sldId id="260" r:id="rId5"/>
    <p:sldId id="261" r:id="rId6"/>
    <p:sldId id="262" r:id="rId7"/>
    <p:sldId id="263" r:id="rId8"/>
    <p:sldId id="264" r:id="rId9"/>
    <p:sldId id="265" r:id="rId10"/>
    <p:sldId id="266" r:id="rId11"/>
    <p:sldId id="270" r:id="rId12"/>
    <p:sldId id="271" r:id="rId13"/>
    <p:sldId id="272" r:id="rId14"/>
    <p:sldId id="267" r:id="rId15"/>
    <p:sldId id="268" r:id="rId16"/>
    <p:sldId id="269" r:id="rId17"/>
  </p:sldIdLst>
  <p:sldSz cx="13208000" cy="990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76"/>
    <p:restoredTop sz="94615"/>
  </p:normalViewPr>
  <p:slideViewPr>
    <p:cSldViewPr snapToGrid="0">
      <p:cViewPr varScale="1">
        <p:scale>
          <a:sx n="71" d="100"/>
          <a:sy n="71" d="100"/>
        </p:scale>
        <p:origin x="744" y="4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621191"/>
            <a:ext cx="11226800" cy="3448756"/>
          </a:xfrm>
        </p:spPr>
        <p:txBody>
          <a:bodyPr anchor="b"/>
          <a:lstStyle>
            <a:lvl1pPr algn="ctr">
              <a:defRPr sz="8666"/>
            </a:lvl1pPr>
          </a:lstStyle>
          <a:p>
            <a:r>
              <a:rPr lang="en-GB"/>
              <a:t>Click to edit Master title style</a:t>
            </a:r>
            <a:endParaRPr lang="en-US" dirty="0"/>
          </a:p>
        </p:txBody>
      </p:sp>
      <p:sp>
        <p:nvSpPr>
          <p:cNvPr id="3" name="Subtitle 2"/>
          <p:cNvSpPr>
            <a:spLocks noGrp="1"/>
          </p:cNvSpPr>
          <p:nvPr>
            <p:ph type="subTitle" idx="1"/>
          </p:nvPr>
        </p:nvSpPr>
        <p:spPr>
          <a:xfrm>
            <a:off x="1651000" y="5202944"/>
            <a:ext cx="9906000"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1C6627D-9857-874C-9F9C-1E3BF7BCBADE}" type="datetimeFigureOut">
              <a:rPr lang="en-GB" smtClean="0"/>
              <a:t>15/05/2025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1429677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1C6627D-9857-874C-9F9C-1E3BF7BCBADE}" type="datetimeFigureOut">
              <a:rPr lang="en-GB" smtClean="0"/>
              <a:t>15/05/2025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3479680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1976" y="527403"/>
            <a:ext cx="2847975"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908051" y="527403"/>
            <a:ext cx="8378825"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1C6627D-9857-874C-9F9C-1E3BF7BCBADE}" type="datetimeFigureOut">
              <a:rPr lang="en-GB" smtClean="0"/>
              <a:t>15/05/2025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2329890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1C6627D-9857-874C-9F9C-1E3BF7BCBADE}" type="datetimeFigureOut">
              <a:rPr lang="en-GB" smtClean="0"/>
              <a:t>15/05/2025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3442050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01172" y="2469624"/>
            <a:ext cx="11391900" cy="4120620"/>
          </a:xfrm>
        </p:spPr>
        <p:txBody>
          <a:bodyPr anchor="b"/>
          <a:lstStyle>
            <a:lvl1pPr>
              <a:defRPr sz="8666"/>
            </a:lvl1pPr>
          </a:lstStyle>
          <a:p>
            <a:r>
              <a:rPr lang="en-GB"/>
              <a:t>Click to edit Master title style</a:t>
            </a:r>
            <a:endParaRPr lang="en-US" dirty="0"/>
          </a:p>
        </p:txBody>
      </p:sp>
      <p:sp>
        <p:nvSpPr>
          <p:cNvPr id="3" name="Text Placeholder 2"/>
          <p:cNvSpPr>
            <a:spLocks noGrp="1"/>
          </p:cNvSpPr>
          <p:nvPr>
            <p:ph type="body" idx="1"/>
          </p:nvPr>
        </p:nvSpPr>
        <p:spPr>
          <a:xfrm>
            <a:off x="901172" y="6629226"/>
            <a:ext cx="11391900" cy="2166937"/>
          </a:xfrm>
        </p:spPr>
        <p:txBody>
          <a:bodyPr/>
          <a:lstStyle>
            <a:lvl1pPr marL="0" indent="0">
              <a:buNone/>
              <a:defRPr sz="3467">
                <a:solidFill>
                  <a:schemeClr val="tx1">
                    <a:tint val="82000"/>
                  </a:schemeClr>
                </a:solidFill>
              </a:defRPr>
            </a:lvl1pPr>
            <a:lvl2pPr marL="660380" indent="0">
              <a:buNone/>
              <a:defRPr sz="2889">
                <a:solidFill>
                  <a:schemeClr val="tx1">
                    <a:tint val="82000"/>
                  </a:schemeClr>
                </a:solidFill>
              </a:defRPr>
            </a:lvl2pPr>
            <a:lvl3pPr marL="1320759" indent="0">
              <a:buNone/>
              <a:defRPr sz="2600">
                <a:solidFill>
                  <a:schemeClr val="tx1">
                    <a:tint val="82000"/>
                  </a:schemeClr>
                </a:solidFill>
              </a:defRPr>
            </a:lvl3pPr>
            <a:lvl4pPr marL="1981139" indent="0">
              <a:buNone/>
              <a:defRPr sz="2311">
                <a:solidFill>
                  <a:schemeClr val="tx1">
                    <a:tint val="82000"/>
                  </a:schemeClr>
                </a:solidFill>
              </a:defRPr>
            </a:lvl4pPr>
            <a:lvl5pPr marL="2641519" indent="0">
              <a:buNone/>
              <a:defRPr sz="2311">
                <a:solidFill>
                  <a:schemeClr val="tx1">
                    <a:tint val="82000"/>
                  </a:schemeClr>
                </a:solidFill>
              </a:defRPr>
            </a:lvl5pPr>
            <a:lvl6pPr marL="3301898" indent="0">
              <a:buNone/>
              <a:defRPr sz="2311">
                <a:solidFill>
                  <a:schemeClr val="tx1">
                    <a:tint val="82000"/>
                  </a:schemeClr>
                </a:solidFill>
              </a:defRPr>
            </a:lvl6pPr>
            <a:lvl7pPr marL="3962278" indent="0">
              <a:buNone/>
              <a:defRPr sz="2311">
                <a:solidFill>
                  <a:schemeClr val="tx1">
                    <a:tint val="82000"/>
                  </a:schemeClr>
                </a:solidFill>
              </a:defRPr>
            </a:lvl7pPr>
            <a:lvl8pPr marL="4622658" indent="0">
              <a:buNone/>
              <a:defRPr sz="2311">
                <a:solidFill>
                  <a:schemeClr val="tx1">
                    <a:tint val="82000"/>
                  </a:schemeClr>
                </a:solidFill>
              </a:defRPr>
            </a:lvl8pPr>
            <a:lvl9pPr marL="5283037" indent="0">
              <a:buNone/>
              <a:defRPr sz="2311">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1C6627D-9857-874C-9F9C-1E3BF7BCBADE}" type="datetimeFigureOut">
              <a:rPr lang="en-GB" smtClean="0"/>
              <a:t>15/05/2025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1295163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908050" y="2637014"/>
            <a:ext cx="561340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86550" y="2637014"/>
            <a:ext cx="561340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1C6627D-9857-874C-9F9C-1E3BF7BCBADE}" type="datetimeFigureOut">
              <a:rPr lang="en-GB" smtClean="0"/>
              <a:t>15/05/2025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2524995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09770" y="527405"/>
            <a:ext cx="11391900"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909772" y="2428347"/>
            <a:ext cx="5587602"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n-GB"/>
              <a:t>Click to edit Master text styles</a:t>
            </a:r>
          </a:p>
        </p:txBody>
      </p:sp>
      <p:sp>
        <p:nvSpPr>
          <p:cNvPr id="4" name="Content Placeholder 3"/>
          <p:cNvSpPr>
            <a:spLocks noGrp="1"/>
          </p:cNvSpPr>
          <p:nvPr>
            <p:ph sz="half" idx="2"/>
          </p:nvPr>
        </p:nvSpPr>
        <p:spPr>
          <a:xfrm>
            <a:off x="909772" y="3618442"/>
            <a:ext cx="5587602"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86551" y="2428347"/>
            <a:ext cx="5615120"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n-GB"/>
              <a:t>Click to edit Master text styles</a:t>
            </a:r>
          </a:p>
        </p:txBody>
      </p:sp>
      <p:sp>
        <p:nvSpPr>
          <p:cNvPr id="6" name="Content Placeholder 5"/>
          <p:cNvSpPr>
            <a:spLocks noGrp="1"/>
          </p:cNvSpPr>
          <p:nvPr>
            <p:ph sz="quarter" idx="4"/>
          </p:nvPr>
        </p:nvSpPr>
        <p:spPr>
          <a:xfrm>
            <a:off x="6686551" y="3618442"/>
            <a:ext cx="5615120"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1C6627D-9857-874C-9F9C-1E3BF7BCBADE}" type="datetimeFigureOut">
              <a:rPr lang="en-GB" smtClean="0"/>
              <a:t>15/05/2025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3189092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1C6627D-9857-874C-9F9C-1E3BF7BCBADE}" type="datetimeFigureOut">
              <a:rPr lang="en-GB" smtClean="0"/>
              <a:t>15/05/2025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3764581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C6627D-9857-874C-9F9C-1E3BF7BCBADE}" type="datetimeFigureOut">
              <a:rPr lang="en-GB" smtClean="0"/>
              <a:t>15/05/2025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1856614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9770" y="660400"/>
            <a:ext cx="4259924" cy="2311400"/>
          </a:xfrm>
        </p:spPr>
        <p:txBody>
          <a:bodyPr anchor="b"/>
          <a:lstStyle>
            <a:lvl1pPr>
              <a:defRPr sz="4622"/>
            </a:lvl1pPr>
          </a:lstStyle>
          <a:p>
            <a:r>
              <a:rPr lang="en-GB"/>
              <a:t>Click to edit Master title style</a:t>
            </a:r>
            <a:endParaRPr lang="en-US" dirty="0"/>
          </a:p>
        </p:txBody>
      </p:sp>
      <p:sp>
        <p:nvSpPr>
          <p:cNvPr id="3" name="Content Placeholder 2"/>
          <p:cNvSpPr>
            <a:spLocks noGrp="1"/>
          </p:cNvSpPr>
          <p:nvPr>
            <p:ph idx="1"/>
          </p:nvPr>
        </p:nvSpPr>
        <p:spPr>
          <a:xfrm>
            <a:off x="5615120" y="1426283"/>
            <a:ext cx="6686550"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909770" y="2971800"/>
            <a:ext cx="4259924"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n-GB"/>
              <a:t>Click to edit Master text styles</a:t>
            </a:r>
          </a:p>
        </p:txBody>
      </p:sp>
      <p:sp>
        <p:nvSpPr>
          <p:cNvPr id="5" name="Date Placeholder 4"/>
          <p:cNvSpPr>
            <a:spLocks noGrp="1"/>
          </p:cNvSpPr>
          <p:nvPr>
            <p:ph type="dt" sz="half" idx="10"/>
          </p:nvPr>
        </p:nvSpPr>
        <p:spPr/>
        <p:txBody>
          <a:bodyPr/>
          <a:lstStyle/>
          <a:p>
            <a:fld id="{41C6627D-9857-874C-9F9C-1E3BF7BCBADE}" type="datetimeFigureOut">
              <a:rPr lang="en-GB" smtClean="0"/>
              <a:t>15/05/2025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3793453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9770" y="660400"/>
            <a:ext cx="4259924" cy="2311400"/>
          </a:xfrm>
        </p:spPr>
        <p:txBody>
          <a:bodyPr anchor="b"/>
          <a:lstStyle>
            <a:lvl1pPr>
              <a:defRPr sz="4622"/>
            </a:lvl1pPr>
          </a:lstStyle>
          <a:p>
            <a:r>
              <a:rPr lang="en-GB"/>
              <a:t>Click to edit Master title style</a:t>
            </a:r>
            <a:endParaRPr lang="en-US" dirty="0"/>
          </a:p>
        </p:txBody>
      </p:sp>
      <p:sp>
        <p:nvSpPr>
          <p:cNvPr id="3" name="Picture Placeholder 2"/>
          <p:cNvSpPr>
            <a:spLocks noGrp="1" noChangeAspect="1"/>
          </p:cNvSpPr>
          <p:nvPr>
            <p:ph type="pic" idx="1"/>
          </p:nvPr>
        </p:nvSpPr>
        <p:spPr>
          <a:xfrm>
            <a:off x="5615120" y="1426283"/>
            <a:ext cx="6686550" cy="7039681"/>
          </a:xfrm>
        </p:spPr>
        <p:txBody>
          <a:bodyPr anchor="t"/>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r>
              <a:rPr lang="en-GB"/>
              <a:t>Click icon to add picture</a:t>
            </a:r>
            <a:endParaRPr lang="en-US" dirty="0"/>
          </a:p>
        </p:txBody>
      </p:sp>
      <p:sp>
        <p:nvSpPr>
          <p:cNvPr id="4" name="Text Placeholder 3"/>
          <p:cNvSpPr>
            <a:spLocks noGrp="1"/>
          </p:cNvSpPr>
          <p:nvPr>
            <p:ph type="body" sz="half" idx="2"/>
          </p:nvPr>
        </p:nvSpPr>
        <p:spPr>
          <a:xfrm>
            <a:off x="909770" y="2971800"/>
            <a:ext cx="4259924"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n-GB"/>
              <a:t>Click to edit Master text styles</a:t>
            </a:r>
          </a:p>
        </p:txBody>
      </p:sp>
      <p:sp>
        <p:nvSpPr>
          <p:cNvPr id="5" name="Date Placeholder 4"/>
          <p:cNvSpPr>
            <a:spLocks noGrp="1"/>
          </p:cNvSpPr>
          <p:nvPr>
            <p:ph type="dt" sz="half" idx="10"/>
          </p:nvPr>
        </p:nvSpPr>
        <p:spPr/>
        <p:txBody>
          <a:bodyPr/>
          <a:lstStyle/>
          <a:p>
            <a:fld id="{41C6627D-9857-874C-9F9C-1E3BF7BCBADE}" type="datetimeFigureOut">
              <a:rPr lang="en-GB" smtClean="0"/>
              <a:t>15/05/2025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675603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8050" y="527405"/>
            <a:ext cx="11391900"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908050" y="2637014"/>
            <a:ext cx="11391900"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908050" y="9181397"/>
            <a:ext cx="2971800" cy="527403"/>
          </a:xfrm>
          <a:prstGeom prst="rect">
            <a:avLst/>
          </a:prstGeom>
        </p:spPr>
        <p:txBody>
          <a:bodyPr vert="horz" lIns="91440" tIns="45720" rIns="91440" bIns="45720" rtlCol="0" anchor="ctr"/>
          <a:lstStyle>
            <a:lvl1pPr algn="l">
              <a:defRPr sz="1733">
                <a:solidFill>
                  <a:schemeClr val="tx1">
                    <a:tint val="82000"/>
                  </a:schemeClr>
                </a:solidFill>
              </a:defRPr>
            </a:lvl1pPr>
          </a:lstStyle>
          <a:p>
            <a:fld id="{41C6627D-9857-874C-9F9C-1E3BF7BCBADE}" type="datetimeFigureOut">
              <a:rPr lang="en-GB" smtClean="0"/>
              <a:t>15/05/2025</a:t>
            </a:fld>
            <a:endParaRPr lang="en-GB"/>
          </a:p>
        </p:txBody>
      </p:sp>
      <p:sp>
        <p:nvSpPr>
          <p:cNvPr id="5" name="Footer Placeholder 4"/>
          <p:cNvSpPr>
            <a:spLocks noGrp="1"/>
          </p:cNvSpPr>
          <p:nvPr>
            <p:ph type="ftr" sz="quarter" idx="3"/>
          </p:nvPr>
        </p:nvSpPr>
        <p:spPr>
          <a:xfrm>
            <a:off x="4375150" y="9181397"/>
            <a:ext cx="4457700" cy="527403"/>
          </a:xfrm>
          <a:prstGeom prst="rect">
            <a:avLst/>
          </a:prstGeom>
        </p:spPr>
        <p:txBody>
          <a:bodyPr vert="horz" lIns="91440" tIns="45720" rIns="91440" bIns="45720" rtlCol="0" anchor="ctr"/>
          <a:lstStyle>
            <a:lvl1pPr algn="ctr">
              <a:defRPr sz="1733">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9328150" y="9181397"/>
            <a:ext cx="2971800" cy="527403"/>
          </a:xfrm>
          <a:prstGeom prst="rect">
            <a:avLst/>
          </a:prstGeom>
        </p:spPr>
        <p:txBody>
          <a:bodyPr vert="horz" lIns="91440" tIns="45720" rIns="91440" bIns="45720" rtlCol="0" anchor="ctr"/>
          <a:lstStyle>
            <a:lvl1pPr algn="r">
              <a:defRPr sz="1733">
                <a:solidFill>
                  <a:schemeClr val="tx1">
                    <a:tint val="82000"/>
                  </a:schemeClr>
                </a:solidFill>
              </a:defRPr>
            </a:lvl1pPr>
          </a:lstStyle>
          <a:p>
            <a:fld id="{5D41BBFF-479A-BB4E-B15A-E6CE95720CE3}" type="slidenum">
              <a:rPr lang="en-GB" smtClean="0"/>
              <a:t>‹#›</a:t>
            </a:fld>
            <a:endParaRPr lang="en-GB"/>
          </a:p>
        </p:txBody>
      </p:sp>
    </p:spTree>
    <p:extLst>
      <p:ext uri="{BB962C8B-B14F-4D97-AF65-F5344CB8AC3E}">
        <p14:creationId xmlns:p14="http://schemas.microsoft.com/office/powerpoint/2010/main" val="254834897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320759" rtl="0" eaLnBrk="1" latinLnBrk="0" hangingPunct="1">
        <a:lnSpc>
          <a:spcPct val="90000"/>
        </a:lnSpc>
        <a:spcBef>
          <a:spcPct val="0"/>
        </a:spcBef>
        <a:buNone/>
        <a:defRPr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9pPr>
    </p:bodyStyle>
    <p:otherStyle>
      <a:defPPr>
        <a:defRPr lang="en-US"/>
      </a:defPPr>
      <a:lvl1pPr marL="0" algn="l" defTabSz="1320759" rtl="0" eaLnBrk="1" latinLnBrk="0" hangingPunct="1">
        <a:defRPr sz="2600" kern="1200">
          <a:solidFill>
            <a:schemeClr val="tx1"/>
          </a:solidFill>
          <a:latin typeface="+mn-lt"/>
          <a:ea typeface="+mn-ea"/>
          <a:cs typeface="+mn-cs"/>
        </a:defRPr>
      </a:lvl1pPr>
      <a:lvl2pPr marL="660380" algn="l" defTabSz="1320759" rtl="0" eaLnBrk="1" latinLnBrk="0" hangingPunct="1">
        <a:defRPr sz="2600" kern="1200">
          <a:solidFill>
            <a:schemeClr val="tx1"/>
          </a:solidFill>
          <a:latin typeface="+mn-lt"/>
          <a:ea typeface="+mn-ea"/>
          <a:cs typeface="+mn-cs"/>
        </a:defRPr>
      </a:lvl2pPr>
      <a:lvl3pPr marL="1320759" algn="l" defTabSz="1320759" rtl="0" eaLnBrk="1" latinLnBrk="0" hangingPunct="1">
        <a:defRPr sz="2600" kern="1200">
          <a:solidFill>
            <a:schemeClr val="tx1"/>
          </a:solidFill>
          <a:latin typeface="+mn-lt"/>
          <a:ea typeface="+mn-ea"/>
          <a:cs typeface="+mn-cs"/>
        </a:defRPr>
      </a:lvl3pPr>
      <a:lvl4pPr marL="1981139" algn="l" defTabSz="1320759" rtl="0" eaLnBrk="1" latinLnBrk="0" hangingPunct="1">
        <a:defRPr sz="2600" kern="1200">
          <a:solidFill>
            <a:schemeClr val="tx1"/>
          </a:solidFill>
          <a:latin typeface="+mn-lt"/>
          <a:ea typeface="+mn-ea"/>
          <a:cs typeface="+mn-cs"/>
        </a:defRPr>
      </a:lvl4pPr>
      <a:lvl5pPr marL="2641519" algn="l" defTabSz="1320759" rtl="0" eaLnBrk="1" latinLnBrk="0" hangingPunct="1">
        <a:defRPr sz="2600" kern="1200">
          <a:solidFill>
            <a:schemeClr val="tx1"/>
          </a:solidFill>
          <a:latin typeface="+mn-lt"/>
          <a:ea typeface="+mn-ea"/>
          <a:cs typeface="+mn-cs"/>
        </a:defRPr>
      </a:lvl5pPr>
      <a:lvl6pPr marL="3301898" algn="l" defTabSz="1320759" rtl="0" eaLnBrk="1" latinLnBrk="0" hangingPunct="1">
        <a:defRPr sz="2600" kern="1200">
          <a:solidFill>
            <a:schemeClr val="tx1"/>
          </a:solidFill>
          <a:latin typeface="+mn-lt"/>
          <a:ea typeface="+mn-ea"/>
          <a:cs typeface="+mn-cs"/>
        </a:defRPr>
      </a:lvl6pPr>
      <a:lvl7pPr marL="3962278" algn="l" defTabSz="1320759" rtl="0" eaLnBrk="1" latinLnBrk="0" hangingPunct="1">
        <a:defRPr sz="2600" kern="1200">
          <a:solidFill>
            <a:schemeClr val="tx1"/>
          </a:solidFill>
          <a:latin typeface="+mn-lt"/>
          <a:ea typeface="+mn-ea"/>
          <a:cs typeface="+mn-cs"/>
        </a:defRPr>
      </a:lvl7pPr>
      <a:lvl8pPr marL="4622658" algn="l" defTabSz="1320759" rtl="0" eaLnBrk="1" latinLnBrk="0" hangingPunct="1">
        <a:defRPr sz="2600" kern="1200">
          <a:solidFill>
            <a:schemeClr val="tx1"/>
          </a:solidFill>
          <a:latin typeface="+mn-lt"/>
          <a:ea typeface="+mn-ea"/>
          <a:cs typeface="+mn-cs"/>
        </a:defRPr>
      </a:lvl8pPr>
      <a:lvl9pPr marL="5283037" algn="l" defTabSz="1320759"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CEFC000-C36B-3E98-CD60-81347A1C19FD}"/>
              </a:ext>
            </a:extLst>
          </p:cNvPr>
          <p:cNvSpPr txBox="1"/>
          <p:nvPr/>
        </p:nvSpPr>
        <p:spPr>
          <a:xfrm>
            <a:off x="5358081" y="9452792"/>
            <a:ext cx="2491836" cy="369332"/>
          </a:xfrm>
          <a:prstGeom prst="rect">
            <a:avLst/>
          </a:prstGeom>
          <a:noFill/>
        </p:spPr>
        <p:txBody>
          <a:bodyPr wrap="none" rtlCol="0">
            <a:spAutoFit/>
          </a:bodyPr>
          <a:lstStyle/>
          <a:p>
            <a:r>
              <a:rPr lang="en-GB" dirty="0">
                <a:solidFill>
                  <a:schemeClr val="bg1">
                    <a:lumMod val="75000"/>
                  </a:schemeClr>
                </a:solidFill>
                <a:latin typeface="Gill Sans MT" panose="020B0502020104020203" pitchFamily="34" charset="77"/>
              </a:rPr>
              <a:t>© Vocabulary Ninja 2025</a:t>
            </a:r>
          </a:p>
        </p:txBody>
      </p:sp>
      <p:sp>
        <p:nvSpPr>
          <p:cNvPr id="16" name="Rectangle 15">
            <a:extLst>
              <a:ext uri="{FF2B5EF4-FFF2-40B4-BE49-F238E27FC236}">
                <a16:creationId xmlns:a16="http://schemas.microsoft.com/office/drawing/2014/main" id="{D03550BC-6F4A-273B-B835-BDD13EC36BCE}"/>
              </a:ext>
            </a:extLst>
          </p:cNvPr>
          <p:cNvSpPr/>
          <p:nvPr/>
        </p:nvSpPr>
        <p:spPr>
          <a:xfrm>
            <a:off x="0" y="1636544"/>
            <a:ext cx="13208000" cy="1669065"/>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3467"/>
          </a:p>
        </p:txBody>
      </p:sp>
      <p:sp>
        <p:nvSpPr>
          <p:cNvPr id="17" name="Rectangle 16">
            <a:extLst>
              <a:ext uri="{FF2B5EF4-FFF2-40B4-BE49-F238E27FC236}">
                <a16:creationId xmlns:a16="http://schemas.microsoft.com/office/drawing/2014/main" id="{49741889-43BD-25A3-7082-607DC14E48E7}"/>
              </a:ext>
            </a:extLst>
          </p:cNvPr>
          <p:cNvSpPr/>
          <p:nvPr/>
        </p:nvSpPr>
        <p:spPr>
          <a:xfrm>
            <a:off x="252848" y="1848683"/>
            <a:ext cx="12702303" cy="1244721"/>
          </a:xfrm>
          <a:prstGeom prst="rect">
            <a:avLst/>
          </a:prstGeom>
          <a:noFill/>
        </p:spPr>
        <p:txBody>
          <a:bodyPr wrap="none" lIns="176107" tIns="88053" rIns="176107" bIns="88053">
            <a:spAutoFit/>
          </a:bodyPr>
          <a:lstStyle/>
          <a:p>
            <a:pPr algn="ctr"/>
            <a:r>
              <a:rPr lang="en-GB" sz="6933" b="1" dirty="0">
                <a:ln w="0"/>
                <a:solidFill>
                  <a:schemeClr val="bg1"/>
                </a:solidFill>
                <a:effectLst>
                  <a:outerShdw blurRad="38100" dist="19050" dir="2700000" algn="tl" rotWithShape="0">
                    <a:schemeClr val="dk1">
                      <a:alpha val="40000"/>
                    </a:schemeClr>
                  </a:outerShdw>
                </a:effectLst>
                <a:latin typeface="Gill Sans MT" panose="020B0502020104020203" pitchFamily="34" charset="77"/>
              </a:rPr>
              <a:t>TIMES TABLES ESSENTIALS</a:t>
            </a:r>
          </a:p>
        </p:txBody>
      </p:sp>
      <p:grpSp>
        <p:nvGrpSpPr>
          <p:cNvPr id="22" name="Group 21">
            <a:extLst>
              <a:ext uri="{FF2B5EF4-FFF2-40B4-BE49-F238E27FC236}">
                <a16:creationId xmlns:a16="http://schemas.microsoft.com/office/drawing/2014/main" id="{B324CBE5-1700-7275-30D6-66BD5F2508D3}"/>
              </a:ext>
            </a:extLst>
          </p:cNvPr>
          <p:cNvGrpSpPr/>
          <p:nvPr/>
        </p:nvGrpSpPr>
        <p:grpSpPr>
          <a:xfrm>
            <a:off x="7477760" y="3990752"/>
            <a:ext cx="7646244" cy="5529643"/>
            <a:chOff x="0" y="4953000"/>
            <a:chExt cx="6858000" cy="4953000"/>
          </a:xfrm>
        </p:grpSpPr>
        <p:pic>
          <p:nvPicPr>
            <p:cNvPr id="14" name="Picture 13">
              <a:extLst>
                <a:ext uri="{FF2B5EF4-FFF2-40B4-BE49-F238E27FC236}">
                  <a16:creationId xmlns:a16="http://schemas.microsoft.com/office/drawing/2014/main" id="{DAF53BD7-7EB9-0D49-2915-2405138C7407}"/>
                </a:ext>
              </a:extLst>
            </p:cNvPr>
            <p:cNvPicPr>
              <a:picLocks noChangeAspect="1"/>
            </p:cNvPicPr>
            <p:nvPr/>
          </p:nvPicPr>
          <p:blipFill>
            <a:blip r:embed="rId2"/>
            <a:srcRect b="6448"/>
            <a:stretch/>
          </p:blipFill>
          <p:spPr>
            <a:xfrm>
              <a:off x="0" y="4953000"/>
              <a:ext cx="6858000" cy="4953000"/>
            </a:xfrm>
            <a:prstGeom prst="rect">
              <a:avLst/>
            </a:prstGeom>
          </p:spPr>
        </p:pic>
        <p:pic>
          <p:nvPicPr>
            <p:cNvPr id="19" name="Picture 18">
              <a:extLst>
                <a:ext uri="{FF2B5EF4-FFF2-40B4-BE49-F238E27FC236}">
                  <a16:creationId xmlns:a16="http://schemas.microsoft.com/office/drawing/2014/main" id="{36A881DB-48A2-0F57-05B2-73196A90A61D}"/>
                </a:ext>
              </a:extLst>
            </p:cNvPr>
            <p:cNvPicPr>
              <a:picLocks noChangeAspect="1"/>
            </p:cNvPicPr>
            <p:nvPr/>
          </p:nvPicPr>
          <p:blipFill>
            <a:blip r:embed="rId3"/>
            <a:stretch>
              <a:fillRect/>
            </a:stretch>
          </p:blipFill>
          <p:spPr>
            <a:xfrm>
              <a:off x="3397226" y="7671917"/>
              <a:ext cx="310294" cy="237586"/>
            </a:xfrm>
            <a:prstGeom prst="rect">
              <a:avLst/>
            </a:prstGeom>
          </p:spPr>
        </p:pic>
      </p:grpSp>
      <p:pic>
        <p:nvPicPr>
          <p:cNvPr id="20" name="Picture 19">
            <a:extLst>
              <a:ext uri="{FF2B5EF4-FFF2-40B4-BE49-F238E27FC236}">
                <a16:creationId xmlns:a16="http://schemas.microsoft.com/office/drawing/2014/main" id="{B7CD677F-9332-8AEF-8CEA-CC2D94B16D65}"/>
              </a:ext>
            </a:extLst>
          </p:cNvPr>
          <p:cNvPicPr>
            <a:picLocks noChangeAspect="1"/>
          </p:cNvPicPr>
          <p:nvPr/>
        </p:nvPicPr>
        <p:blipFill>
          <a:blip r:embed="rId3"/>
          <a:stretch>
            <a:fillRect/>
          </a:stretch>
        </p:blipFill>
        <p:spPr>
          <a:xfrm>
            <a:off x="5951032" y="424411"/>
            <a:ext cx="1305934" cy="999928"/>
          </a:xfrm>
          <a:prstGeom prst="rect">
            <a:avLst/>
          </a:prstGeom>
        </p:spPr>
      </p:pic>
      <p:sp>
        <p:nvSpPr>
          <p:cNvPr id="21" name="Rectangle 20">
            <a:extLst>
              <a:ext uri="{FF2B5EF4-FFF2-40B4-BE49-F238E27FC236}">
                <a16:creationId xmlns:a16="http://schemas.microsoft.com/office/drawing/2014/main" id="{5EA96F05-08B3-F4B6-3353-3D6A3DEAAE01}"/>
              </a:ext>
            </a:extLst>
          </p:cNvPr>
          <p:cNvSpPr/>
          <p:nvPr/>
        </p:nvSpPr>
        <p:spPr>
          <a:xfrm>
            <a:off x="566055" y="3517748"/>
            <a:ext cx="11768185" cy="1101155"/>
          </a:xfrm>
          <a:prstGeom prst="rect">
            <a:avLst/>
          </a:prstGeom>
          <a:noFill/>
        </p:spPr>
        <p:txBody>
          <a:bodyPr wrap="square" lIns="176107" tIns="88053" rIns="176107" bIns="88053">
            <a:spAutoFit/>
          </a:bodyPr>
          <a:lstStyle/>
          <a:p>
            <a:pPr algn="ctr"/>
            <a:r>
              <a:rPr lang="en-GB" sz="6000" b="1" dirty="0">
                <a:ln w="0"/>
                <a:effectLst>
                  <a:outerShdw blurRad="38100" dist="19050" dir="2700000" algn="tl" rotWithShape="0">
                    <a:schemeClr val="dk1">
                      <a:alpha val="40000"/>
                    </a:schemeClr>
                  </a:outerShdw>
                </a:effectLst>
                <a:latin typeface="Gill Sans MT" panose="020B0502020104020203" pitchFamily="34" charset="77"/>
              </a:rPr>
              <a:t>COLOUR GRIDS SAMPLE</a:t>
            </a:r>
          </a:p>
        </p:txBody>
      </p:sp>
      <p:graphicFrame>
        <p:nvGraphicFramePr>
          <p:cNvPr id="23" name="Table 22">
            <a:extLst>
              <a:ext uri="{FF2B5EF4-FFF2-40B4-BE49-F238E27FC236}">
                <a16:creationId xmlns:a16="http://schemas.microsoft.com/office/drawing/2014/main" id="{CA690BCC-7D2C-2B00-95A8-D4C2C2D4758F}"/>
              </a:ext>
            </a:extLst>
          </p:cNvPr>
          <p:cNvGraphicFramePr>
            <a:graphicFrameLocks noGrp="1"/>
          </p:cNvGraphicFramePr>
          <p:nvPr>
            <p:extLst>
              <p:ext uri="{D42A27DB-BD31-4B8C-83A1-F6EECF244321}">
                <p14:modId xmlns:p14="http://schemas.microsoft.com/office/powerpoint/2010/main" val="1648363289"/>
              </p:ext>
            </p:extLst>
          </p:nvPr>
        </p:nvGraphicFramePr>
        <p:xfrm>
          <a:off x="566055" y="5074330"/>
          <a:ext cx="4056608" cy="4064936"/>
        </p:xfrm>
        <a:graphic>
          <a:graphicData uri="http://schemas.openxmlformats.org/drawingml/2006/table">
            <a:tbl>
              <a:tblPr firstRow="1" bandRow="1">
                <a:tableStyleId>{5940675A-B579-460E-94D1-54222C63F5DA}</a:tableStyleId>
              </a:tblPr>
              <a:tblGrid>
                <a:gridCol w="507076">
                  <a:extLst>
                    <a:ext uri="{9D8B030D-6E8A-4147-A177-3AD203B41FA5}">
                      <a16:colId xmlns:a16="http://schemas.microsoft.com/office/drawing/2014/main" val="2071902257"/>
                    </a:ext>
                  </a:extLst>
                </a:gridCol>
                <a:gridCol w="507076">
                  <a:extLst>
                    <a:ext uri="{9D8B030D-6E8A-4147-A177-3AD203B41FA5}">
                      <a16:colId xmlns:a16="http://schemas.microsoft.com/office/drawing/2014/main" val="4203279672"/>
                    </a:ext>
                  </a:extLst>
                </a:gridCol>
                <a:gridCol w="507076">
                  <a:extLst>
                    <a:ext uri="{9D8B030D-6E8A-4147-A177-3AD203B41FA5}">
                      <a16:colId xmlns:a16="http://schemas.microsoft.com/office/drawing/2014/main" val="3897720956"/>
                    </a:ext>
                  </a:extLst>
                </a:gridCol>
                <a:gridCol w="507076">
                  <a:extLst>
                    <a:ext uri="{9D8B030D-6E8A-4147-A177-3AD203B41FA5}">
                      <a16:colId xmlns:a16="http://schemas.microsoft.com/office/drawing/2014/main" val="939373043"/>
                    </a:ext>
                  </a:extLst>
                </a:gridCol>
                <a:gridCol w="507076">
                  <a:extLst>
                    <a:ext uri="{9D8B030D-6E8A-4147-A177-3AD203B41FA5}">
                      <a16:colId xmlns:a16="http://schemas.microsoft.com/office/drawing/2014/main" val="3807500421"/>
                    </a:ext>
                  </a:extLst>
                </a:gridCol>
                <a:gridCol w="507076">
                  <a:extLst>
                    <a:ext uri="{9D8B030D-6E8A-4147-A177-3AD203B41FA5}">
                      <a16:colId xmlns:a16="http://schemas.microsoft.com/office/drawing/2014/main" val="112658968"/>
                    </a:ext>
                  </a:extLst>
                </a:gridCol>
                <a:gridCol w="507076">
                  <a:extLst>
                    <a:ext uri="{9D8B030D-6E8A-4147-A177-3AD203B41FA5}">
                      <a16:colId xmlns:a16="http://schemas.microsoft.com/office/drawing/2014/main" val="1152871878"/>
                    </a:ext>
                  </a:extLst>
                </a:gridCol>
                <a:gridCol w="507076">
                  <a:extLst>
                    <a:ext uri="{9D8B030D-6E8A-4147-A177-3AD203B41FA5}">
                      <a16:colId xmlns:a16="http://schemas.microsoft.com/office/drawing/2014/main" val="3829886148"/>
                    </a:ext>
                  </a:extLst>
                </a:gridCol>
              </a:tblGrid>
              <a:tr h="508117">
                <a:tc>
                  <a:txBody>
                    <a:bodyPr/>
                    <a:lstStyle/>
                    <a:p>
                      <a:pPr algn="ctr"/>
                      <a:r>
                        <a:rPr lang="en-GB" sz="10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10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825668695"/>
                  </a:ext>
                </a:extLst>
              </a:tr>
              <a:tr h="508117">
                <a:tc>
                  <a:txBody>
                    <a:bodyPr/>
                    <a:lstStyle/>
                    <a:p>
                      <a:pPr algn="ctr"/>
                      <a:r>
                        <a:rPr lang="en-GB" sz="1000" dirty="0">
                          <a:latin typeface="Gill Sans MT" panose="020B0502020104020203" pitchFamily="34" charset="77"/>
                        </a:rPr>
                        <a:t>14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8117">
                <a:tc>
                  <a:txBody>
                    <a:bodyPr/>
                    <a:lstStyle/>
                    <a:p>
                      <a:pPr algn="ctr"/>
                      <a:r>
                        <a:rPr lang="en-GB" sz="1000" dirty="0">
                          <a:latin typeface="Gill Sans MT" panose="020B0502020104020203" pitchFamily="34" charset="77"/>
                        </a:rPr>
                        <a:t>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10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8117">
                <a:tc>
                  <a:txBody>
                    <a:bodyPr/>
                    <a:lstStyle/>
                    <a:p>
                      <a:pPr algn="ctr"/>
                      <a:r>
                        <a:rPr lang="en-GB" sz="1000" dirty="0">
                          <a:latin typeface="Gill Sans MT" panose="020B0502020104020203" pitchFamily="34" charset="77"/>
                        </a:rPr>
                        <a:t>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3604546335"/>
                  </a:ext>
                </a:extLst>
              </a:tr>
              <a:tr h="508117">
                <a:tc>
                  <a:txBody>
                    <a:bodyPr/>
                    <a:lstStyle/>
                    <a:p>
                      <a:pPr algn="ctr"/>
                      <a:r>
                        <a:rPr lang="en-GB" sz="1000" dirty="0">
                          <a:latin typeface="Gill Sans MT" panose="020B0502020104020203" pitchFamily="34" charset="77"/>
                        </a:rPr>
                        <a:t>13</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8117">
                <a:tc>
                  <a:txBody>
                    <a:bodyPr/>
                    <a:lstStyle/>
                    <a:p>
                      <a:pPr algn="ctr"/>
                      <a:r>
                        <a:rPr lang="en-GB" sz="1000" dirty="0">
                          <a:latin typeface="Gill Sans MT" panose="020B0502020104020203" pitchFamily="34" charset="77"/>
                        </a:rPr>
                        <a:t>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10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8117">
                <a:tc>
                  <a:txBody>
                    <a:bodyPr/>
                    <a:lstStyle/>
                    <a:p>
                      <a:pPr algn="ctr"/>
                      <a:r>
                        <a:rPr lang="en-GB" sz="1000" dirty="0">
                          <a:latin typeface="Gill Sans MT" panose="020B0502020104020203" pitchFamily="34" charset="77"/>
                        </a:rPr>
                        <a:t>11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10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21470048"/>
                  </a:ext>
                </a:extLst>
              </a:tr>
              <a:tr h="508117">
                <a:tc>
                  <a:txBody>
                    <a:bodyPr/>
                    <a:lstStyle/>
                    <a:p>
                      <a:pPr algn="ctr"/>
                      <a:r>
                        <a:rPr lang="en-GB" sz="10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sp>
        <p:nvSpPr>
          <p:cNvPr id="24" name="TextBox 23">
            <a:extLst>
              <a:ext uri="{FF2B5EF4-FFF2-40B4-BE49-F238E27FC236}">
                <a16:creationId xmlns:a16="http://schemas.microsoft.com/office/drawing/2014/main" id="{768295A3-5B5A-1A9C-7323-41D5A6CA2C95}"/>
              </a:ext>
            </a:extLst>
          </p:cNvPr>
          <p:cNvSpPr txBox="1"/>
          <p:nvPr/>
        </p:nvSpPr>
        <p:spPr>
          <a:xfrm>
            <a:off x="5030874" y="5074330"/>
            <a:ext cx="4452184" cy="3693319"/>
          </a:xfrm>
          <a:prstGeom prst="rect">
            <a:avLst/>
          </a:prstGeom>
          <a:noFill/>
        </p:spPr>
        <p:txBody>
          <a:bodyPr wrap="square" rtlCol="0">
            <a:spAutoFit/>
          </a:bodyPr>
          <a:lstStyle/>
          <a:p>
            <a:pPr algn="just"/>
            <a:r>
              <a:rPr lang="en-GB" dirty="0">
                <a:latin typeface="Gill Sans MT" panose="020B0502020104020203" pitchFamily="34" charset="77"/>
              </a:rPr>
              <a:t>Colour Grids are simple times tables grids, where users must simply shade in the digits in the grids that can be found in that specific times table. In the example to the left, you can see 7 digits have been shaded in, but there are many more for pupils to identify. </a:t>
            </a:r>
          </a:p>
          <a:p>
            <a:pPr algn="just"/>
            <a:endParaRPr lang="en-GB" dirty="0">
              <a:latin typeface="Gill Sans MT" panose="020B0502020104020203" pitchFamily="34" charset="77"/>
            </a:endParaRPr>
          </a:p>
          <a:p>
            <a:pPr algn="just"/>
            <a:r>
              <a:rPr lang="en-GB" dirty="0">
                <a:latin typeface="Gill Sans MT" panose="020B0502020104020203" pitchFamily="34" charset="77"/>
              </a:rPr>
              <a:t>In this bundle, grids are provided with 6 to a sheet, making it easy to print, trim and stick.</a:t>
            </a:r>
          </a:p>
          <a:p>
            <a:pPr algn="just"/>
            <a:endParaRPr lang="en-GB" dirty="0">
              <a:latin typeface="Gill Sans MT" panose="020B0502020104020203" pitchFamily="34" charset="77"/>
            </a:endParaRPr>
          </a:p>
          <a:p>
            <a:pPr algn="just"/>
            <a:r>
              <a:rPr lang="en-GB" dirty="0">
                <a:latin typeface="Gill Sans MT" panose="020B0502020104020203" pitchFamily="34" charset="77"/>
              </a:rPr>
              <a:t>In this bundle, you will find 5 different grids for each times table to offer variety, plus an answer grid and a full screen display grid.</a:t>
            </a:r>
          </a:p>
        </p:txBody>
      </p:sp>
      <p:sp>
        <p:nvSpPr>
          <p:cNvPr id="25" name="TextBox 24">
            <a:extLst>
              <a:ext uri="{FF2B5EF4-FFF2-40B4-BE49-F238E27FC236}">
                <a16:creationId xmlns:a16="http://schemas.microsoft.com/office/drawing/2014/main" id="{00303DBE-B339-26D9-0228-65CBCD3E393B}"/>
              </a:ext>
            </a:extLst>
          </p:cNvPr>
          <p:cNvSpPr txBox="1"/>
          <p:nvPr/>
        </p:nvSpPr>
        <p:spPr>
          <a:xfrm>
            <a:off x="1078583" y="4474483"/>
            <a:ext cx="3031552" cy="507190"/>
          </a:xfrm>
          <a:prstGeom prst="rect">
            <a:avLst/>
          </a:prstGeom>
          <a:noFill/>
        </p:spPr>
        <p:txBody>
          <a:bodyPr wrap="square" rtlCol="0">
            <a:spAutoFit/>
          </a:bodyPr>
          <a:lstStyle/>
          <a:p>
            <a:r>
              <a:rPr lang="en-GB" sz="2696" dirty="0">
                <a:latin typeface="Gill Sans MT" panose="020B0502020104020203" pitchFamily="34" charset="77"/>
              </a:rPr>
              <a:t>2 x Table - Example</a:t>
            </a:r>
          </a:p>
        </p:txBody>
      </p:sp>
    </p:spTree>
    <p:extLst>
      <p:ext uri="{BB962C8B-B14F-4D97-AF65-F5344CB8AC3E}">
        <p14:creationId xmlns:p14="http://schemas.microsoft.com/office/powerpoint/2010/main" val="2496585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48029-6CD2-9151-A628-A703AFD8D6FB}"/>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6EF55FAF-7944-3DFC-3449-4BB51D8A02AB}"/>
              </a:ext>
            </a:extLst>
          </p:cNvPr>
          <p:cNvGraphicFramePr>
            <a:graphicFrameLocks noGrp="1"/>
          </p:cNvGraphicFramePr>
          <p:nvPr/>
        </p:nvGraphicFramePr>
        <p:xfrm>
          <a:off x="1996000" y="345000"/>
          <a:ext cx="9216000" cy="921600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2071902257"/>
                    </a:ext>
                  </a:extLst>
                </a:gridCol>
                <a:gridCol w="1152000">
                  <a:extLst>
                    <a:ext uri="{9D8B030D-6E8A-4147-A177-3AD203B41FA5}">
                      <a16:colId xmlns:a16="http://schemas.microsoft.com/office/drawing/2014/main" val="4203279672"/>
                    </a:ext>
                  </a:extLst>
                </a:gridCol>
                <a:gridCol w="1152000">
                  <a:extLst>
                    <a:ext uri="{9D8B030D-6E8A-4147-A177-3AD203B41FA5}">
                      <a16:colId xmlns:a16="http://schemas.microsoft.com/office/drawing/2014/main" val="3897720956"/>
                    </a:ext>
                  </a:extLst>
                </a:gridCol>
                <a:gridCol w="1152000">
                  <a:extLst>
                    <a:ext uri="{9D8B030D-6E8A-4147-A177-3AD203B41FA5}">
                      <a16:colId xmlns:a16="http://schemas.microsoft.com/office/drawing/2014/main" val="939373043"/>
                    </a:ext>
                  </a:extLst>
                </a:gridCol>
                <a:gridCol w="1152000">
                  <a:extLst>
                    <a:ext uri="{9D8B030D-6E8A-4147-A177-3AD203B41FA5}">
                      <a16:colId xmlns:a16="http://schemas.microsoft.com/office/drawing/2014/main" val="3807500421"/>
                    </a:ext>
                  </a:extLst>
                </a:gridCol>
                <a:gridCol w="1152000">
                  <a:extLst>
                    <a:ext uri="{9D8B030D-6E8A-4147-A177-3AD203B41FA5}">
                      <a16:colId xmlns:a16="http://schemas.microsoft.com/office/drawing/2014/main" val="112658968"/>
                    </a:ext>
                  </a:extLst>
                </a:gridCol>
                <a:gridCol w="1152000">
                  <a:extLst>
                    <a:ext uri="{9D8B030D-6E8A-4147-A177-3AD203B41FA5}">
                      <a16:colId xmlns:a16="http://schemas.microsoft.com/office/drawing/2014/main" val="1152871878"/>
                    </a:ext>
                  </a:extLst>
                </a:gridCol>
                <a:gridCol w="1152000">
                  <a:extLst>
                    <a:ext uri="{9D8B030D-6E8A-4147-A177-3AD203B41FA5}">
                      <a16:colId xmlns:a16="http://schemas.microsoft.com/office/drawing/2014/main" val="3829886148"/>
                    </a:ext>
                  </a:extLst>
                </a:gridCol>
              </a:tblGrid>
              <a:tr h="1152000">
                <a:tc>
                  <a:txBody>
                    <a:bodyPr/>
                    <a:lstStyle/>
                    <a:p>
                      <a:pPr algn="ctr"/>
                      <a:r>
                        <a:rPr lang="en-GB" sz="4000" dirty="0">
                          <a:latin typeface="Gill Sans MT" panose="020B0502020104020203" pitchFamily="34" charset="77"/>
                        </a:rPr>
                        <a:t>45</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100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825668695"/>
                  </a:ext>
                </a:extLst>
              </a:tr>
              <a:tr h="1152000">
                <a:tc>
                  <a:txBody>
                    <a:bodyPr/>
                    <a:lstStyle/>
                    <a:p>
                      <a:pPr algn="ctr"/>
                      <a:r>
                        <a:rPr lang="en-GB" sz="400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57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4014769870"/>
                  </a:ext>
                </a:extLst>
              </a:tr>
              <a:tr h="1152000">
                <a:tc>
                  <a:txBody>
                    <a:bodyPr/>
                    <a:lstStyle/>
                    <a:p>
                      <a:pPr algn="ctr"/>
                      <a:r>
                        <a:rPr lang="en-GB" sz="4000" dirty="0">
                          <a:latin typeface="Gill Sans MT" panose="020B0502020104020203" pitchFamily="34" charset="77"/>
                        </a:rPr>
                        <a:t>36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648693889"/>
                  </a:ext>
                </a:extLst>
              </a:tr>
              <a:tr h="1152000">
                <a:tc>
                  <a:txBody>
                    <a:bodyPr/>
                    <a:lstStyle/>
                    <a:p>
                      <a:pPr algn="ctr"/>
                      <a:r>
                        <a:rPr lang="en-GB" sz="4000" dirty="0">
                          <a:latin typeface="Gill Sans MT" panose="020B0502020104020203" pitchFamily="34" charset="77"/>
                        </a:rPr>
                        <a:t>99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58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3604546335"/>
                  </a:ext>
                </a:extLst>
              </a:tr>
              <a:tr h="1152000">
                <a:tc>
                  <a:txBody>
                    <a:bodyPr/>
                    <a:lstStyle/>
                    <a:p>
                      <a:pPr algn="ctr"/>
                      <a:r>
                        <a:rPr lang="en-GB" sz="4000" dirty="0">
                          <a:latin typeface="Gill Sans MT" panose="020B0502020104020203" pitchFamily="34" charset="77"/>
                        </a:rPr>
                        <a:t>18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134986803"/>
                  </a:ext>
                </a:extLst>
              </a:tr>
              <a:tr h="1152000">
                <a:tc>
                  <a:txBody>
                    <a:bodyPr/>
                    <a:lstStyle/>
                    <a:p>
                      <a:pPr algn="ctr"/>
                      <a:r>
                        <a:rPr lang="en-GB" sz="4000" dirty="0">
                          <a:latin typeface="Gill Sans MT" panose="020B0502020104020203" pitchFamily="34" charset="77"/>
                        </a:rPr>
                        <a:t>54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101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860392014"/>
                  </a:ext>
                </a:extLst>
              </a:tr>
              <a:tr h="1152000">
                <a:tc>
                  <a:txBody>
                    <a:bodyPr/>
                    <a:lstStyle/>
                    <a:p>
                      <a:pPr algn="ctr"/>
                      <a:r>
                        <a:rPr lang="en-GB" sz="4000" dirty="0">
                          <a:latin typeface="Gill Sans MT" panose="020B0502020104020203" pitchFamily="34" charset="77"/>
                        </a:rPr>
                        <a:t>75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1470048"/>
                  </a:ext>
                </a:extLst>
              </a:tr>
              <a:tr h="1152000">
                <a:tc>
                  <a:txBody>
                    <a:bodyPr/>
                    <a:lstStyle/>
                    <a:p>
                      <a:pPr algn="ctr"/>
                      <a:r>
                        <a:rPr lang="en-GB" sz="4000" dirty="0">
                          <a:latin typeface="Gill Sans MT" panose="020B0502020104020203" pitchFamily="34" charset="77"/>
                        </a:rPr>
                        <a:t>41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0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0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0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0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000" dirty="0">
                          <a:latin typeface="Gill Sans MT" panose="020B0502020104020203" pitchFamily="34" charset="77"/>
                        </a:rPr>
                        <a:t>74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solidFill>
                      <a:srgbClr val="FFC000"/>
                    </a:solidFill>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3750478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2180F-5611-03C2-BFAF-F7CF8CEEB31E}"/>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7808637-DBF3-93E0-6F1A-482974353035}"/>
              </a:ext>
            </a:extLst>
          </p:cNvPr>
          <p:cNvGraphicFramePr>
            <a:graphicFrameLocks noGrp="1"/>
          </p:cNvGraphicFramePr>
          <p:nvPr/>
        </p:nvGraphicFramePr>
        <p:xfrm>
          <a:off x="1996000" y="345000"/>
          <a:ext cx="9216000" cy="921600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2071902257"/>
                    </a:ext>
                  </a:extLst>
                </a:gridCol>
                <a:gridCol w="1152000">
                  <a:extLst>
                    <a:ext uri="{9D8B030D-6E8A-4147-A177-3AD203B41FA5}">
                      <a16:colId xmlns:a16="http://schemas.microsoft.com/office/drawing/2014/main" val="4203279672"/>
                    </a:ext>
                  </a:extLst>
                </a:gridCol>
                <a:gridCol w="1152000">
                  <a:extLst>
                    <a:ext uri="{9D8B030D-6E8A-4147-A177-3AD203B41FA5}">
                      <a16:colId xmlns:a16="http://schemas.microsoft.com/office/drawing/2014/main" val="3897720956"/>
                    </a:ext>
                  </a:extLst>
                </a:gridCol>
                <a:gridCol w="1152000">
                  <a:extLst>
                    <a:ext uri="{9D8B030D-6E8A-4147-A177-3AD203B41FA5}">
                      <a16:colId xmlns:a16="http://schemas.microsoft.com/office/drawing/2014/main" val="939373043"/>
                    </a:ext>
                  </a:extLst>
                </a:gridCol>
                <a:gridCol w="1152000">
                  <a:extLst>
                    <a:ext uri="{9D8B030D-6E8A-4147-A177-3AD203B41FA5}">
                      <a16:colId xmlns:a16="http://schemas.microsoft.com/office/drawing/2014/main" val="3807500421"/>
                    </a:ext>
                  </a:extLst>
                </a:gridCol>
                <a:gridCol w="1152000">
                  <a:extLst>
                    <a:ext uri="{9D8B030D-6E8A-4147-A177-3AD203B41FA5}">
                      <a16:colId xmlns:a16="http://schemas.microsoft.com/office/drawing/2014/main" val="112658968"/>
                    </a:ext>
                  </a:extLst>
                </a:gridCol>
                <a:gridCol w="1152000">
                  <a:extLst>
                    <a:ext uri="{9D8B030D-6E8A-4147-A177-3AD203B41FA5}">
                      <a16:colId xmlns:a16="http://schemas.microsoft.com/office/drawing/2014/main" val="1152871878"/>
                    </a:ext>
                  </a:extLst>
                </a:gridCol>
                <a:gridCol w="1152000">
                  <a:extLst>
                    <a:ext uri="{9D8B030D-6E8A-4147-A177-3AD203B41FA5}">
                      <a16:colId xmlns:a16="http://schemas.microsoft.com/office/drawing/2014/main" val="3829886148"/>
                    </a:ext>
                  </a:extLst>
                </a:gridCol>
              </a:tblGrid>
              <a:tr h="1152000">
                <a:tc>
                  <a:txBody>
                    <a:bodyPr/>
                    <a:lstStyle/>
                    <a:p>
                      <a:pPr algn="ctr"/>
                      <a:r>
                        <a:rPr lang="en-GB" sz="4000" dirty="0">
                          <a:latin typeface="Gill Sans MT" panose="020B0502020104020203" pitchFamily="34" charset="77"/>
                        </a:rPr>
                        <a:t>121</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1152000">
                <a:tc>
                  <a:txBody>
                    <a:bodyPr/>
                    <a:lstStyle/>
                    <a:p>
                      <a:pPr algn="ctr"/>
                      <a:r>
                        <a:rPr lang="en-GB" sz="40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1152000">
                <a:tc>
                  <a:txBody>
                    <a:bodyPr/>
                    <a:lstStyle/>
                    <a:p>
                      <a:pPr algn="ctr"/>
                      <a:r>
                        <a:rPr lang="en-GB" sz="4000" dirty="0">
                          <a:latin typeface="Gill Sans MT" panose="020B0502020104020203" pitchFamily="34" charset="77"/>
                        </a:rPr>
                        <a:t>44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1152000">
                <a:tc>
                  <a:txBody>
                    <a:bodyPr/>
                    <a:lstStyle/>
                    <a:p>
                      <a:pPr algn="ctr"/>
                      <a:r>
                        <a:rPr lang="en-GB" sz="40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1152000">
                <a:tc>
                  <a:txBody>
                    <a:bodyPr/>
                    <a:lstStyle/>
                    <a:p>
                      <a:pPr algn="ctr"/>
                      <a:r>
                        <a:rPr lang="en-GB" sz="4000" dirty="0">
                          <a:latin typeface="Gill Sans MT" panose="020B0502020104020203" pitchFamily="34" charset="77"/>
                        </a:rPr>
                        <a:t>110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1152000">
                <a:tc>
                  <a:txBody>
                    <a:bodyPr/>
                    <a:lstStyle/>
                    <a:p>
                      <a:pPr algn="ctr"/>
                      <a:r>
                        <a:rPr lang="en-GB" sz="4000" dirty="0">
                          <a:latin typeface="Gill Sans MT" panose="020B0502020104020203" pitchFamily="34" charset="77"/>
                        </a:rPr>
                        <a:t>49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1152000">
                <a:tc>
                  <a:txBody>
                    <a:bodyPr/>
                    <a:lstStyle/>
                    <a:p>
                      <a:pPr algn="ctr"/>
                      <a:r>
                        <a:rPr lang="en-GB" sz="4000" dirty="0">
                          <a:latin typeface="Gill Sans MT" panose="020B0502020104020203" pitchFamily="34" charset="77"/>
                        </a:rPr>
                        <a:t>95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1152000">
                <a:tc>
                  <a:txBody>
                    <a:bodyPr/>
                    <a:lstStyle/>
                    <a:p>
                      <a:pPr algn="ctr"/>
                      <a:r>
                        <a:rPr lang="en-GB" sz="4000" dirty="0">
                          <a:latin typeface="Gill Sans MT" panose="020B0502020104020203" pitchFamily="34" charset="77"/>
                        </a:rPr>
                        <a:t>29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83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2232188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A63DE-4BC1-D799-ADAC-F70C9A015B9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C9F28D-C9E4-6C3C-3C92-AFA97090E39A}"/>
              </a:ext>
            </a:extLst>
          </p:cNvPr>
          <p:cNvGraphicFramePr>
            <a:graphicFrameLocks noGrp="1"/>
          </p:cNvGraphicFramePr>
          <p:nvPr/>
        </p:nvGraphicFramePr>
        <p:xfrm>
          <a:off x="317774"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700" dirty="0">
                          <a:latin typeface="Gill Sans MT" panose="020B0502020104020203" pitchFamily="34" charset="77"/>
                        </a:rPr>
                        <a:t>121</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700" dirty="0">
                          <a:latin typeface="Gill Sans MT" panose="020B0502020104020203" pitchFamily="34" charset="77"/>
                        </a:rPr>
                        <a:t>110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2" name="Table 21">
            <a:extLst>
              <a:ext uri="{FF2B5EF4-FFF2-40B4-BE49-F238E27FC236}">
                <a16:creationId xmlns:a16="http://schemas.microsoft.com/office/drawing/2014/main" id="{4220B555-715C-EA79-38A0-37B0DB4E0974}"/>
              </a:ext>
            </a:extLst>
          </p:cNvPr>
          <p:cNvGraphicFramePr>
            <a:graphicFrameLocks noGrp="1"/>
          </p:cNvGraphicFramePr>
          <p:nvPr/>
        </p:nvGraphicFramePr>
        <p:xfrm>
          <a:off x="4588000"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700" dirty="0">
                          <a:latin typeface="Gill Sans MT" panose="020B0502020104020203" pitchFamily="34" charset="77"/>
                        </a:rPr>
                        <a:t>121</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700" dirty="0">
                          <a:latin typeface="Gill Sans MT" panose="020B0502020104020203" pitchFamily="34" charset="77"/>
                        </a:rPr>
                        <a:t>110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3" name="Table 22">
            <a:extLst>
              <a:ext uri="{FF2B5EF4-FFF2-40B4-BE49-F238E27FC236}">
                <a16:creationId xmlns:a16="http://schemas.microsoft.com/office/drawing/2014/main" id="{7C5950B5-A5CA-74F1-83A3-DDC463BDDF2C}"/>
              </a:ext>
            </a:extLst>
          </p:cNvPr>
          <p:cNvGraphicFramePr>
            <a:graphicFrameLocks noGrp="1"/>
          </p:cNvGraphicFramePr>
          <p:nvPr/>
        </p:nvGraphicFramePr>
        <p:xfrm>
          <a:off x="8858226"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700" dirty="0">
                          <a:latin typeface="Gill Sans MT" panose="020B0502020104020203" pitchFamily="34" charset="77"/>
                        </a:rPr>
                        <a:t>121</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700" dirty="0">
                          <a:latin typeface="Gill Sans MT" panose="020B0502020104020203" pitchFamily="34" charset="77"/>
                        </a:rPr>
                        <a:t>110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4" name="Table 23">
            <a:extLst>
              <a:ext uri="{FF2B5EF4-FFF2-40B4-BE49-F238E27FC236}">
                <a16:creationId xmlns:a16="http://schemas.microsoft.com/office/drawing/2014/main" id="{4B1880BB-4DE6-AF99-84F5-923E4025F9FB}"/>
              </a:ext>
            </a:extLst>
          </p:cNvPr>
          <p:cNvGraphicFramePr>
            <a:graphicFrameLocks noGrp="1"/>
          </p:cNvGraphicFramePr>
          <p:nvPr/>
        </p:nvGraphicFramePr>
        <p:xfrm>
          <a:off x="317774"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700" dirty="0">
                          <a:latin typeface="Gill Sans MT" panose="020B0502020104020203" pitchFamily="34" charset="77"/>
                        </a:rPr>
                        <a:t>121</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700" dirty="0">
                          <a:latin typeface="Gill Sans MT" panose="020B0502020104020203" pitchFamily="34" charset="77"/>
                        </a:rPr>
                        <a:t>110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5" name="Table 24">
            <a:extLst>
              <a:ext uri="{FF2B5EF4-FFF2-40B4-BE49-F238E27FC236}">
                <a16:creationId xmlns:a16="http://schemas.microsoft.com/office/drawing/2014/main" id="{57F32143-BA0D-2C49-80E3-85ADC14EA272}"/>
              </a:ext>
            </a:extLst>
          </p:cNvPr>
          <p:cNvGraphicFramePr>
            <a:graphicFrameLocks noGrp="1"/>
          </p:cNvGraphicFramePr>
          <p:nvPr/>
        </p:nvGraphicFramePr>
        <p:xfrm>
          <a:off x="4588000"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700" dirty="0">
                          <a:latin typeface="Gill Sans MT" panose="020B0502020104020203" pitchFamily="34" charset="77"/>
                        </a:rPr>
                        <a:t>121</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700" dirty="0">
                          <a:latin typeface="Gill Sans MT" panose="020B0502020104020203" pitchFamily="34" charset="77"/>
                        </a:rPr>
                        <a:t>110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6" name="Table 25">
            <a:extLst>
              <a:ext uri="{FF2B5EF4-FFF2-40B4-BE49-F238E27FC236}">
                <a16:creationId xmlns:a16="http://schemas.microsoft.com/office/drawing/2014/main" id="{701CF679-D9B0-AAB0-3749-7C18FA9879F0}"/>
              </a:ext>
            </a:extLst>
          </p:cNvPr>
          <p:cNvGraphicFramePr>
            <a:graphicFrameLocks noGrp="1"/>
          </p:cNvGraphicFramePr>
          <p:nvPr/>
        </p:nvGraphicFramePr>
        <p:xfrm>
          <a:off x="8858226"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700" dirty="0">
                          <a:latin typeface="Gill Sans MT" panose="020B0502020104020203" pitchFamily="34" charset="77"/>
                        </a:rPr>
                        <a:t>121</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700" dirty="0">
                          <a:latin typeface="Gill Sans MT" panose="020B0502020104020203" pitchFamily="34" charset="77"/>
                        </a:rPr>
                        <a:t>110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2689691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48029-6CD2-9151-A628-A703AFD8D6FB}"/>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6EF55FAF-7944-3DFC-3449-4BB51D8A02AB}"/>
              </a:ext>
            </a:extLst>
          </p:cNvPr>
          <p:cNvGraphicFramePr>
            <a:graphicFrameLocks noGrp="1"/>
          </p:cNvGraphicFramePr>
          <p:nvPr/>
        </p:nvGraphicFramePr>
        <p:xfrm>
          <a:off x="1996000" y="345000"/>
          <a:ext cx="9216000" cy="921600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2071902257"/>
                    </a:ext>
                  </a:extLst>
                </a:gridCol>
                <a:gridCol w="1152000">
                  <a:extLst>
                    <a:ext uri="{9D8B030D-6E8A-4147-A177-3AD203B41FA5}">
                      <a16:colId xmlns:a16="http://schemas.microsoft.com/office/drawing/2014/main" val="4203279672"/>
                    </a:ext>
                  </a:extLst>
                </a:gridCol>
                <a:gridCol w="1152000">
                  <a:extLst>
                    <a:ext uri="{9D8B030D-6E8A-4147-A177-3AD203B41FA5}">
                      <a16:colId xmlns:a16="http://schemas.microsoft.com/office/drawing/2014/main" val="3897720956"/>
                    </a:ext>
                  </a:extLst>
                </a:gridCol>
                <a:gridCol w="1152000">
                  <a:extLst>
                    <a:ext uri="{9D8B030D-6E8A-4147-A177-3AD203B41FA5}">
                      <a16:colId xmlns:a16="http://schemas.microsoft.com/office/drawing/2014/main" val="939373043"/>
                    </a:ext>
                  </a:extLst>
                </a:gridCol>
                <a:gridCol w="1152000">
                  <a:extLst>
                    <a:ext uri="{9D8B030D-6E8A-4147-A177-3AD203B41FA5}">
                      <a16:colId xmlns:a16="http://schemas.microsoft.com/office/drawing/2014/main" val="3807500421"/>
                    </a:ext>
                  </a:extLst>
                </a:gridCol>
                <a:gridCol w="1152000">
                  <a:extLst>
                    <a:ext uri="{9D8B030D-6E8A-4147-A177-3AD203B41FA5}">
                      <a16:colId xmlns:a16="http://schemas.microsoft.com/office/drawing/2014/main" val="112658968"/>
                    </a:ext>
                  </a:extLst>
                </a:gridCol>
                <a:gridCol w="1152000">
                  <a:extLst>
                    <a:ext uri="{9D8B030D-6E8A-4147-A177-3AD203B41FA5}">
                      <a16:colId xmlns:a16="http://schemas.microsoft.com/office/drawing/2014/main" val="1152871878"/>
                    </a:ext>
                  </a:extLst>
                </a:gridCol>
                <a:gridCol w="1152000">
                  <a:extLst>
                    <a:ext uri="{9D8B030D-6E8A-4147-A177-3AD203B41FA5}">
                      <a16:colId xmlns:a16="http://schemas.microsoft.com/office/drawing/2014/main" val="3829886148"/>
                    </a:ext>
                  </a:extLst>
                </a:gridCol>
              </a:tblGrid>
              <a:tr h="1152000">
                <a:tc>
                  <a:txBody>
                    <a:bodyPr/>
                    <a:lstStyle/>
                    <a:p>
                      <a:pPr algn="ctr"/>
                      <a:r>
                        <a:rPr lang="en-GB" sz="4000" dirty="0">
                          <a:latin typeface="Gill Sans MT" panose="020B0502020104020203" pitchFamily="34" charset="77"/>
                        </a:rPr>
                        <a:t>121</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825668695"/>
                  </a:ext>
                </a:extLst>
              </a:tr>
              <a:tr h="1152000">
                <a:tc>
                  <a:txBody>
                    <a:bodyPr/>
                    <a:lstStyle/>
                    <a:p>
                      <a:pPr algn="ctr"/>
                      <a:r>
                        <a:rPr lang="en-GB" sz="40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4014769870"/>
                  </a:ext>
                </a:extLst>
              </a:tr>
              <a:tr h="1152000">
                <a:tc>
                  <a:txBody>
                    <a:bodyPr/>
                    <a:lstStyle/>
                    <a:p>
                      <a:pPr algn="ctr"/>
                      <a:r>
                        <a:rPr lang="en-GB" sz="4000" dirty="0">
                          <a:latin typeface="Gill Sans MT" panose="020B0502020104020203" pitchFamily="34" charset="77"/>
                        </a:rPr>
                        <a:t>44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648693889"/>
                  </a:ext>
                </a:extLst>
              </a:tr>
              <a:tr h="1152000">
                <a:tc>
                  <a:txBody>
                    <a:bodyPr/>
                    <a:lstStyle/>
                    <a:p>
                      <a:pPr algn="ctr"/>
                      <a:r>
                        <a:rPr lang="en-GB" sz="4000" dirty="0">
                          <a:latin typeface="Gill Sans MT" panose="020B0502020104020203" pitchFamily="34" charset="77"/>
                        </a:rPr>
                        <a:t>82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3604546335"/>
                  </a:ext>
                </a:extLst>
              </a:tr>
              <a:tr h="1152000">
                <a:tc>
                  <a:txBody>
                    <a:bodyPr/>
                    <a:lstStyle/>
                    <a:p>
                      <a:pPr algn="ctr"/>
                      <a:r>
                        <a:rPr lang="en-GB" sz="4000" dirty="0">
                          <a:latin typeface="Gill Sans MT" panose="020B0502020104020203" pitchFamily="34" charset="77"/>
                        </a:rPr>
                        <a:t>110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95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134986803"/>
                  </a:ext>
                </a:extLst>
              </a:tr>
              <a:tr h="1152000">
                <a:tc>
                  <a:txBody>
                    <a:bodyPr/>
                    <a:lstStyle/>
                    <a:p>
                      <a:pPr algn="ctr"/>
                      <a:r>
                        <a:rPr lang="en-GB" sz="4000" dirty="0">
                          <a:latin typeface="Gill Sans MT" panose="020B0502020104020203" pitchFamily="34" charset="77"/>
                        </a:rPr>
                        <a:t>49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860392014"/>
                  </a:ext>
                </a:extLst>
              </a:tr>
              <a:tr h="1152000">
                <a:tc>
                  <a:txBody>
                    <a:bodyPr/>
                    <a:lstStyle/>
                    <a:p>
                      <a:pPr algn="ctr"/>
                      <a:r>
                        <a:rPr lang="en-GB" sz="4000" dirty="0">
                          <a:latin typeface="Gill Sans MT" panose="020B0502020104020203" pitchFamily="34" charset="77"/>
                        </a:rPr>
                        <a:t>95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77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1470048"/>
                  </a:ext>
                </a:extLst>
              </a:tr>
              <a:tr h="1152000">
                <a:tc>
                  <a:txBody>
                    <a:bodyPr/>
                    <a:lstStyle/>
                    <a:p>
                      <a:pPr algn="ctr"/>
                      <a:r>
                        <a:rPr lang="en-GB" sz="4000" dirty="0">
                          <a:latin typeface="Gill Sans MT" panose="020B0502020104020203" pitchFamily="34" charset="77"/>
                        </a:rPr>
                        <a:t>29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0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0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0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0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0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000" dirty="0">
                          <a:latin typeface="Gill Sans MT" panose="020B0502020104020203" pitchFamily="34" charset="77"/>
                        </a:rPr>
                        <a:t>83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0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noFill/>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718692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2180F-5611-03C2-BFAF-F7CF8CEEB31E}"/>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7808637-DBF3-93E0-6F1A-482974353035}"/>
              </a:ext>
            </a:extLst>
          </p:cNvPr>
          <p:cNvGraphicFramePr>
            <a:graphicFrameLocks noGrp="1"/>
          </p:cNvGraphicFramePr>
          <p:nvPr/>
        </p:nvGraphicFramePr>
        <p:xfrm>
          <a:off x="1996000" y="345000"/>
          <a:ext cx="9216000" cy="921600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2071902257"/>
                    </a:ext>
                  </a:extLst>
                </a:gridCol>
                <a:gridCol w="1152000">
                  <a:extLst>
                    <a:ext uri="{9D8B030D-6E8A-4147-A177-3AD203B41FA5}">
                      <a16:colId xmlns:a16="http://schemas.microsoft.com/office/drawing/2014/main" val="4203279672"/>
                    </a:ext>
                  </a:extLst>
                </a:gridCol>
                <a:gridCol w="1152000">
                  <a:extLst>
                    <a:ext uri="{9D8B030D-6E8A-4147-A177-3AD203B41FA5}">
                      <a16:colId xmlns:a16="http://schemas.microsoft.com/office/drawing/2014/main" val="3897720956"/>
                    </a:ext>
                  </a:extLst>
                </a:gridCol>
                <a:gridCol w="1152000">
                  <a:extLst>
                    <a:ext uri="{9D8B030D-6E8A-4147-A177-3AD203B41FA5}">
                      <a16:colId xmlns:a16="http://schemas.microsoft.com/office/drawing/2014/main" val="939373043"/>
                    </a:ext>
                  </a:extLst>
                </a:gridCol>
                <a:gridCol w="1152000">
                  <a:extLst>
                    <a:ext uri="{9D8B030D-6E8A-4147-A177-3AD203B41FA5}">
                      <a16:colId xmlns:a16="http://schemas.microsoft.com/office/drawing/2014/main" val="3807500421"/>
                    </a:ext>
                  </a:extLst>
                </a:gridCol>
                <a:gridCol w="1152000">
                  <a:extLst>
                    <a:ext uri="{9D8B030D-6E8A-4147-A177-3AD203B41FA5}">
                      <a16:colId xmlns:a16="http://schemas.microsoft.com/office/drawing/2014/main" val="112658968"/>
                    </a:ext>
                  </a:extLst>
                </a:gridCol>
                <a:gridCol w="1152000">
                  <a:extLst>
                    <a:ext uri="{9D8B030D-6E8A-4147-A177-3AD203B41FA5}">
                      <a16:colId xmlns:a16="http://schemas.microsoft.com/office/drawing/2014/main" val="1152871878"/>
                    </a:ext>
                  </a:extLst>
                </a:gridCol>
                <a:gridCol w="1152000">
                  <a:extLst>
                    <a:ext uri="{9D8B030D-6E8A-4147-A177-3AD203B41FA5}">
                      <a16:colId xmlns:a16="http://schemas.microsoft.com/office/drawing/2014/main" val="3829886148"/>
                    </a:ext>
                  </a:extLst>
                </a:gridCol>
              </a:tblGrid>
              <a:tr h="1152000">
                <a:tc>
                  <a:txBody>
                    <a:bodyPr/>
                    <a:lstStyle/>
                    <a:p>
                      <a:pPr algn="ctr"/>
                      <a:r>
                        <a:rPr lang="en-GB" sz="40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1152000">
                <a:tc>
                  <a:txBody>
                    <a:bodyPr/>
                    <a:lstStyle/>
                    <a:p>
                      <a:pPr algn="ctr"/>
                      <a:r>
                        <a:rPr lang="en-GB" sz="4000" dirty="0">
                          <a:latin typeface="Gill Sans MT" panose="020B0502020104020203" pitchFamily="34" charset="77"/>
                        </a:rPr>
                        <a:t>40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1152000">
                <a:tc>
                  <a:txBody>
                    <a:bodyPr/>
                    <a:lstStyle/>
                    <a:p>
                      <a:pPr algn="ctr"/>
                      <a:r>
                        <a:rPr lang="en-GB" sz="40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1152000">
                <a:tc>
                  <a:txBody>
                    <a:bodyPr/>
                    <a:lstStyle/>
                    <a:p>
                      <a:pPr algn="ctr"/>
                      <a:r>
                        <a:rPr lang="en-GB" sz="4000" dirty="0">
                          <a:latin typeface="Gill Sans MT" panose="020B0502020104020203" pitchFamily="34" charset="77"/>
                        </a:rPr>
                        <a:t>108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1152000">
                <a:tc>
                  <a:txBody>
                    <a:bodyPr/>
                    <a:lstStyle/>
                    <a:p>
                      <a:pPr algn="ctr"/>
                      <a:r>
                        <a:rPr lang="en-GB" sz="4000" dirty="0">
                          <a:latin typeface="Gill Sans MT" panose="020B0502020104020203" pitchFamily="34" charset="77"/>
                        </a:rPr>
                        <a:t>90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1152000">
                <a:tc>
                  <a:txBody>
                    <a:bodyPr/>
                    <a:lstStyle/>
                    <a:p>
                      <a:pPr algn="ctr"/>
                      <a:r>
                        <a:rPr lang="en-GB" sz="4000" dirty="0">
                          <a:latin typeface="Gill Sans MT" panose="020B0502020104020203" pitchFamily="34" charset="77"/>
                        </a:rPr>
                        <a:t>60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1152000">
                <a:tc>
                  <a:txBody>
                    <a:bodyPr/>
                    <a:lstStyle/>
                    <a:p>
                      <a:pPr algn="ctr"/>
                      <a:r>
                        <a:rPr lang="en-GB" sz="4000" dirty="0">
                          <a:latin typeface="Gill Sans MT" panose="020B0502020104020203" pitchFamily="34" charset="77"/>
                        </a:rPr>
                        <a:t>91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1152000">
                <a:tc>
                  <a:txBody>
                    <a:bodyPr/>
                    <a:lstStyle/>
                    <a:p>
                      <a:pPr algn="ctr"/>
                      <a:r>
                        <a:rPr lang="en-GB" sz="4000" dirty="0">
                          <a:latin typeface="Gill Sans MT" panose="020B0502020104020203" pitchFamily="34" charset="77"/>
                        </a:rPr>
                        <a:t>132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62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92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132599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A63DE-4BC1-D799-ADAC-F70C9A015B9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C9F28D-C9E4-6C3C-3C92-AFA97090E39A}"/>
              </a:ext>
            </a:extLst>
          </p:cNvPr>
          <p:cNvGraphicFramePr>
            <a:graphicFrameLocks noGrp="1"/>
          </p:cNvGraphicFramePr>
          <p:nvPr/>
        </p:nvGraphicFramePr>
        <p:xfrm>
          <a:off x="317774"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40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700" dirty="0">
                          <a:latin typeface="Gill Sans MT" panose="020B0502020104020203" pitchFamily="34" charset="77"/>
                        </a:rPr>
                        <a:t>108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90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700" dirty="0">
                          <a:latin typeface="Gill Sans MT" panose="020B0502020104020203" pitchFamily="34" charset="77"/>
                        </a:rPr>
                        <a:t>132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2" name="Table 21">
            <a:extLst>
              <a:ext uri="{FF2B5EF4-FFF2-40B4-BE49-F238E27FC236}">
                <a16:creationId xmlns:a16="http://schemas.microsoft.com/office/drawing/2014/main" id="{4220B555-715C-EA79-38A0-37B0DB4E0974}"/>
              </a:ext>
            </a:extLst>
          </p:cNvPr>
          <p:cNvGraphicFramePr>
            <a:graphicFrameLocks noGrp="1"/>
          </p:cNvGraphicFramePr>
          <p:nvPr/>
        </p:nvGraphicFramePr>
        <p:xfrm>
          <a:off x="4588000"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40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700" dirty="0">
                          <a:latin typeface="Gill Sans MT" panose="020B0502020104020203" pitchFamily="34" charset="77"/>
                        </a:rPr>
                        <a:t>108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90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700" dirty="0">
                          <a:latin typeface="Gill Sans MT" panose="020B0502020104020203" pitchFamily="34" charset="77"/>
                        </a:rPr>
                        <a:t>132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3" name="Table 22">
            <a:extLst>
              <a:ext uri="{FF2B5EF4-FFF2-40B4-BE49-F238E27FC236}">
                <a16:creationId xmlns:a16="http://schemas.microsoft.com/office/drawing/2014/main" id="{7C5950B5-A5CA-74F1-83A3-DDC463BDDF2C}"/>
              </a:ext>
            </a:extLst>
          </p:cNvPr>
          <p:cNvGraphicFramePr>
            <a:graphicFrameLocks noGrp="1"/>
          </p:cNvGraphicFramePr>
          <p:nvPr/>
        </p:nvGraphicFramePr>
        <p:xfrm>
          <a:off x="8858226"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40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700" dirty="0">
                          <a:latin typeface="Gill Sans MT" panose="020B0502020104020203" pitchFamily="34" charset="77"/>
                        </a:rPr>
                        <a:t>108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90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700" dirty="0">
                          <a:latin typeface="Gill Sans MT" panose="020B0502020104020203" pitchFamily="34" charset="77"/>
                        </a:rPr>
                        <a:t>132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4" name="Table 23">
            <a:extLst>
              <a:ext uri="{FF2B5EF4-FFF2-40B4-BE49-F238E27FC236}">
                <a16:creationId xmlns:a16="http://schemas.microsoft.com/office/drawing/2014/main" id="{4B1880BB-4DE6-AF99-84F5-923E4025F9FB}"/>
              </a:ext>
            </a:extLst>
          </p:cNvPr>
          <p:cNvGraphicFramePr>
            <a:graphicFrameLocks noGrp="1"/>
          </p:cNvGraphicFramePr>
          <p:nvPr/>
        </p:nvGraphicFramePr>
        <p:xfrm>
          <a:off x="317774"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40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700" dirty="0">
                          <a:latin typeface="Gill Sans MT" panose="020B0502020104020203" pitchFamily="34" charset="77"/>
                        </a:rPr>
                        <a:t>108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90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700" dirty="0">
                          <a:latin typeface="Gill Sans MT" panose="020B0502020104020203" pitchFamily="34" charset="77"/>
                        </a:rPr>
                        <a:t>132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5" name="Table 24">
            <a:extLst>
              <a:ext uri="{FF2B5EF4-FFF2-40B4-BE49-F238E27FC236}">
                <a16:creationId xmlns:a16="http://schemas.microsoft.com/office/drawing/2014/main" id="{57F32143-BA0D-2C49-80E3-85ADC14EA272}"/>
              </a:ext>
            </a:extLst>
          </p:cNvPr>
          <p:cNvGraphicFramePr>
            <a:graphicFrameLocks noGrp="1"/>
          </p:cNvGraphicFramePr>
          <p:nvPr/>
        </p:nvGraphicFramePr>
        <p:xfrm>
          <a:off x="4588000"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40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700" dirty="0">
                          <a:latin typeface="Gill Sans MT" panose="020B0502020104020203" pitchFamily="34" charset="77"/>
                        </a:rPr>
                        <a:t>108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90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700" dirty="0">
                          <a:latin typeface="Gill Sans MT" panose="020B0502020104020203" pitchFamily="34" charset="77"/>
                        </a:rPr>
                        <a:t>132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6" name="Table 25">
            <a:extLst>
              <a:ext uri="{FF2B5EF4-FFF2-40B4-BE49-F238E27FC236}">
                <a16:creationId xmlns:a16="http://schemas.microsoft.com/office/drawing/2014/main" id="{701CF679-D9B0-AAB0-3749-7C18FA9879F0}"/>
              </a:ext>
            </a:extLst>
          </p:cNvPr>
          <p:cNvGraphicFramePr>
            <a:graphicFrameLocks noGrp="1"/>
          </p:cNvGraphicFramePr>
          <p:nvPr/>
        </p:nvGraphicFramePr>
        <p:xfrm>
          <a:off x="8858226"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40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700" dirty="0">
                          <a:latin typeface="Gill Sans MT" panose="020B0502020104020203" pitchFamily="34" charset="77"/>
                        </a:rPr>
                        <a:t>108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90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700" dirty="0">
                          <a:latin typeface="Gill Sans MT" panose="020B0502020104020203" pitchFamily="34" charset="77"/>
                        </a:rPr>
                        <a:t>132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92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13000730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48029-6CD2-9151-A628-A703AFD8D6FB}"/>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6EF55FAF-7944-3DFC-3449-4BB51D8A02AB}"/>
              </a:ext>
            </a:extLst>
          </p:cNvPr>
          <p:cNvGraphicFramePr>
            <a:graphicFrameLocks noGrp="1"/>
          </p:cNvGraphicFramePr>
          <p:nvPr/>
        </p:nvGraphicFramePr>
        <p:xfrm>
          <a:off x="1996000" y="345000"/>
          <a:ext cx="9216000" cy="921600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2071902257"/>
                    </a:ext>
                  </a:extLst>
                </a:gridCol>
                <a:gridCol w="1152000">
                  <a:extLst>
                    <a:ext uri="{9D8B030D-6E8A-4147-A177-3AD203B41FA5}">
                      <a16:colId xmlns:a16="http://schemas.microsoft.com/office/drawing/2014/main" val="4203279672"/>
                    </a:ext>
                  </a:extLst>
                </a:gridCol>
                <a:gridCol w="1152000">
                  <a:extLst>
                    <a:ext uri="{9D8B030D-6E8A-4147-A177-3AD203B41FA5}">
                      <a16:colId xmlns:a16="http://schemas.microsoft.com/office/drawing/2014/main" val="3897720956"/>
                    </a:ext>
                  </a:extLst>
                </a:gridCol>
                <a:gridCol w="1152000">
                  <a:extLst>
                    <a:ext uri="{9D8B030D-6E8A-4147-A177-3AD203B41FA5}">
                      <a16:colId xmlns:a16="http://schemas.microsoft.com/office/drawing/2014/main" val="939373043"/>
                    </a:ext>
                  </a:extLst>
                </a:gridCol>
                <a:gridCol w="1152000">
                  <a:extLst>
                    <a:ext uri="{9D8B030D-6E8A-4147-A177-3AD203B41FA5}">
                      <a16:colId xmlns:a16="http://schemas.microsoft.com/office/drawing/2014/main" val="3807500421"/>
                    </a:ext>
                  </a:extLst>
                </a:gridCol>
                <a:gridCol w="1152000">
                  <a:extLst>
                    <a:ext uri="{9D8B030D-6E8A-4147-A177-3AD203B41FA5}">
                      <a16:colId xmlns:a16="http://schemas.microsoft.com/office/drawing/2014/main" val="112658968"/>
                    </a:ext>
                  </a:extLst>
                </a:gridCol>
                <a:gridCol w="1152000">
                  <a:extLst>
                    <a:ext uri="{9D8B030D-6E8A-4147-A177-3AD203B41FA5}">
                      <a16:colId xmlns:a16="http://schemas.microsoft.com/office/drawing/2014/main" val="1152871878"/>
                    </a:ext>
                  </a:extLst>
                </a:gridCol>
                <a:gridCol w="1152000">
                  <a:extLst>
                    <a:ext uri="{9D8B030D-6E8A-4147-A177-3AD203B41FA5}">
                      <a16:colId xmlns:a16="http://schemas.microsoft.com/office/drawing/2014/main" val="3829886148"/>
                    </a:ext>
                  </a:extLst>
                </a:gridCol>
              </a:tblGrid>
              <a:tr h="1152000">
                <a:tc>
                  <a:txBody>
                    <a:bodyPr/>
                    <a:lstStyle/>
                    <a:p>
                      <a:pPr algn="ctr"/>
                      <a:r>
                        <a:rPr lang="en-GB" sz="40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825668695"/>
                  </a:ext>
                </a:extLst>
              </a:tr>
              <a:tr h="1152000">
                <a:tc>
                  <a:txBody>
                    <a:bodyPr/>
                    <a:lstStyle/>
                    <a:p>
                      <a:pPr algn="ctr"/>
                      <a:r>
                        <a:rPr lang="en-GB" sz="4000" dirty="0">
                          <a:latin typeface="Gill Sans MT" panose="020B0502020104020203" pitchFamily="34" charset="77"/>
                        </a:rPr>
                        <a:t>40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85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4014769870"/>
                  </a:ext>
                </a:extLst>
              </a:tr>
              <a:tr h="1152000">
                <a:tc>
                  <a:txBody>
                    <a:bodyPr/>
                    <a:lstStyle/>
                    <a:p>
                      <a:pPr algn="ctr"/>
                      <a:r>
                        <a:rPr lang="en-GB" sz="40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648693889"/>
                  </a:ext>
                </a:extLst>
              </a:tr>
              <a:tr h="1152000">
                <a:tc>
                  <a:txBody>
                    <a:bodyPr/>
                    <a:lstStyle/>
                    <a:p>
                      <a:pPr algn="ctr"/>
                      <a:r>
                        <a:rPr lang="en-GB" sz="4000" dirty="0">
                          <a:latin typeface="Gill Sans MT" panose="020B0502020104020203" pitchFamily="34" charset="77"/>
                        </a:rPr>
                        <a:t>108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3604546335"/>
                  </a:ext>
                </a:extLst>
              </a:tr>
              <a:tr h="1152000">
                <a:tc>
                  <a:txBody>
                    <a:bodyPr/>
                    <a:lstStyle/>
                    <a:p>
                      <a:pPr algn="ctr"/>
                      <a:r>
                        <a:rPr lang="en-GB" sz="4000" dirty="0">
                          <a:latin typeface="Gill Sans MT" panose="020B0502020104020203" pitchFamily="34" charset="77"/>
                        </a:rPr>
                        <a:t>90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87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86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134986803"/>
                  </a:ext>
                </a:extLst>
              </a:tr>
              <a:tr h="1152000">
                <a:tc>
                  <a:txBody>
                    <a:bodyPr/>
                    <a:lstStyle/>
                    <a:p>
                      <a:pPr algn="ctr"/>
                      <a:r>
                        <a:rPr lang="en-GB" sz="4000" dirty="0">
                          <a:latin typeface="Gill Sans MT" panose="020B0502020104020203" pitchFamily="34" charset="77"/>
                        </a:rPr>
                        <a:t>60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93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132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860392014"/>
                  </a:ext>
                </a:extLst>
              </a:tr>
              <a:tr h="1152000">
                <a:tc>
                  <a:txBody>
                    <a:bodyPr/>
                    <a:lstStyle/>
                    <a:p>
                      <a:pPr algn="ctr"/>
                      <a:r>
                        <a:rPr lang="en-GB" sz="4000" dirty="0">
                          <a:latin typeface="Gill Sans MT" panose="020B0502020104020203" pitchFamily="34" charset="77"/>
                        </a:rPr>
                        <a:t>91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0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120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000" dirty="0">
                          <a:latin typeface="Gill Sans MT" panose="020B0502020104020203" pitchFamily="34" charset="77"/>
                        </a:rPr>
                        <a:t>84</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21470048"/>
                  </a:ext>
                </a:extLst>
              </a:tr>
              <a:tr h="1152000">
                <a:tc>
                  <a:txBody>
                    <a:bodyPr/>
                    <a:lstStyle/>
                    <a:p>
                      <a:pPr algn="ctr"/>
                      <a:r>
                        <a:rPr lang="en-GB" sz="4000" dirty="0">
                          <a:latin typeface="Gill Sans MT" panose="020B0502020104020203" pitchFamily="34" charset="77"/>
                        </a:rPr>
                        <a:t>132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000" dirty="0">
                          <a:latin typeface="Gill Sans MT" panose="020B0502020104020203" pitchFamily="34" charset="77"/>
                        </a:rPr>
                        <a:t>62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0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0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000" dirty="0">
                          <a:latin typeface="Gill Sans MT" panose="020B0502020104020203" pitchFamily="34" charset="77"/>
                        </a:rPr>
                        <a:t>96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0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000" dirty="0">
                          <a:latin typeface="Gill Sans MT" panose="020B0502020104020203" pitchFamily="34" charset="77"/>
                        </a:rPr>
                        <a:t>92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0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noFill/>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1257575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2180F-5611-03C2-BFAF-F7CF8CEEB31E}"/>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7808637-DBF3-93E0-6F1A-482974353035}"/>
              </a:ext>
            </a:extLst>
          </p:cNvPr>
          <p:cNvGraphicFramePr>
            <a:graphicFrameLocks noGrp="1"/>
          </p:cNvGraphicFramePr>
          <p:nvPr>
            <p:extLst>
              <p:ext uri="{D42A27DB-BD31-4B8C-83A1-F6EECF244321}">
                <p14:modId xmlns:p14="http://schemas.microsoft.com/office/powerpoint/2010/main" val="243372181"/>
              </p:ext>
            </p:extLst>
          </p:nvPr>
        </p:nvGraphicFramePr>
        <p:xfrm>
          <a:off x="1996000" y="345000"/>
          <a:ext cx="9216000" cy="921600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2071902257"/>
                    </a:ext>
                  </a:extLst>
                </a:gridCol>
                <a:gridCol w="1152000">
                  <a:extLst>
                    <a:ext uri="{9D8B030D-6E8A-4147-A177-3AD203B41FA5}">
                      <a16:colId xmlns:a16="http://schemas.microsoft.com/office/drawing/2014/main" val="4203279672"/>
                    </a:ext>
                  </a:extLst>
                </a:gridCol>
                <a:gridCol w="1152000">
                  <a:extLst>
                    <a:ext uri="{9D8B030D-6E8A-4147-A177-3AD203B41FA5}">
                      <a16:colId xmlns:a16="http://schemas.microsoft.com/office/drawing/2014/main" val="3897720956"/>
                    </a:ext>
                  </a:extLst>
                </a:gridCol>
                <a:gridCol w="1152000">
                  <a:extLst>
                    <a:ext uri="{9D8B030D-6E8A-4147-A177-3AD203B41FA5}">
                      <a16:colId xmlns:a16="http://schemas.microsoft.com/office/drawing/2014/main" val="939373043"/>
                    </a:ext>
                  </a:extLst>
                </a:gridCol>
                <a:gridCol w="1152000">
                  <a:extLst>
                    <a:ext uri="{9D8B030D-6E8A-4147-A177-3AD203B41FA5}">
                      <a16:colId xmlns:a16="http://schemas.microsoft.com/office/drawing/2014/main" val="3807500421"/>
                    </a:ext>
                  </a:extLst>
                </a:gridCol>
                <a:gridCol w="1152000">
                  <a:extLst>
                    <a:ext uri="{9D8B030D-6E8A-4147-A177-3AD203B41FA5}">
                      <a16:colId xmlns:a16="http://schemas.microsoft.com/office/drawing/2014/main" val="112658968"/>
                    </a:ext>
                  </a:extLst>
                </a:gridCol>
                <a:gridCol w="1152000">
                  <a:extLst>
                    <a:ext uri="{9D8B030D-6E8A-4147-A177-3AD203B41FA5}">
                      <a16:colId xmlns:a16="http://schemas.microsoft.com/office/drawing/2014/main" val="1152871878"/>
                    </a:ext>
                  </a:extLst>
                </a:gridCol>
                <a:gridCol w="1152000">
                  <a:extLst>
                    <a:ext uri="{9D8B030D-6E8A-4147-A177-3AD203B41FA5}">
                      <a16:colId xmlns:a16="http://schemas.microsoft.com/office/drawing/2014/main" val="3829886148"/>
                    </a:ext>
                  </a:extLst>
                </a:gridCol>
              </a:tblGrid>
              <a:tr h="1152000">
                <a:tc>
                  <a:txBody>
                    <a:bodyPr/>
                    <a:lstStyle/>
                    <a:p>
                      <a:pPr algn="ctr"/>
                      <a:r>
                        <a:rPr lang="en-GB" sz="48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1152000">
                <a:tc>
                  <a:txBody>
                    <a:bodyPr/>
                    <a:lstStyle/>
                    <a:p>
                      <a:pPr algn="ctr"/>
                      <a:r>
                        <a:rPr lang="en-GB" sz="4800" dirty="0">
                          <a:latin typeface="Gill Sans MT" panose="020B0502020104020203" pitchFamily="34" charset="77"/>
                        </a:rPr>
                        <a:t>14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1152000">
                <a:tc>
                  <a:txBody>
                    <a:bodyPr/>
                    <a:lstStyle/>
                    <a:p>
                      <a:pPr algn="ctr"/>
                      <a:r>
                        <a:rPr lang="en-GB" sz="4800" dirty="0">
                          <a:latin typeface="Gill Sans MT" panose="020B0502020104020203" pitchFamily="34" charset="77"/>
                        </a:rPr>
                        <a:t>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1152000">
                <a:tc>
                  <a:txBody>
                    <a:bodyPr/>
                    <a:lstStyle/>
                    <a:p>
                      <a:pPr algn="ctr"/>
                      <a:r>
                        <a:rPr lang="en-GB" sz="4800" dirty="0">
                          <a:latin typeface="Gill Sans MT" panose="020B0502020104020203" pitchFamily="34" charset="77"/>
                        </a:rPr>
                        <a:t>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1152000">
                <a:tc>
                  <a:txBody>
                    <a:bodyPr/>
                    <a:lstStyle/>
                    <a:p>
                      <a:pPr algn="ctr"/>
                      <a:r>
                        <a:rPr lang="en-GB" sz="4800" dirty="0">
                          <a:latin typeface="Gill Sans MT" panose="020B0502020104020203" pitchFamily="34" charset="77"/>
                        </a:rPr>
                        <a:t>13</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1152000">
                <a:tc>
                  <a:txBody>
                    <a:bodyPr/>
                    <a:lstStyle/>
                    <a:p>
                      <a:pPr algn="ctr"/>
                      <a:r>
                        <a:rPr lang="en-GB" sz="4800" dirty="0">
                          <a:latin typeface="Gill Sans MT" panose="020B0502020104020203" pitchFamily="34" charset="77"/>
                        </a:rPr>
                        <a:t>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1152000">
                <a:tc>
                  <a:txBody>
                    <a:bodyPr/>
                    <a:lstStyle/>
                    <a:p>
                      <a:pPr algn="ctr"/>
                      <a:r>
                        <a:rPr lang="en-GB" sz="4800" dirty="0">
                          <a:latin typeface="Gill Sans MT" panose="020B0502020104020203" pitchFamily="34" charset="77"/>
                        </a:rPr>
                        <a:t>11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1152000">
                <a:tc>
                  <a:txBody>
                    <a:bodyPr/>
                    <a:lstStyle/>
                    <a:p>
                      <a:pPr algn="ctr"/>
                      <a:r>
                        <a:rPr lang="en-GB" sz="48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2065208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A63DE-4BC1-D799-ADAC-F70C9A015B9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C9F28D-C9E4-6C3C-3C92-AFA97090E39A}"/>
              </a:ext>
            </a:extLst>
          </p:cNvPr>
          <p:cNvGraphicFramePr>
            <a:graphicFrameLocks noGrp="1"/>
          </p:cNvGraphicFramePr>
          <p:nvPr>
            <p:extLst>
              <p:ext uri="{D42A27DB-BD31-4B8C-83A1-F6EECF244321}">
                <p14:modId xmlns:p14="http://schemas.microsoft.com/office/powerpoint/2010/main" val="2616847321"/>
              </p:ext>
            </p:extLst>
          </p:nvPr>
        </p:nvGraphicFramePr>
        <p:xfrm>
          <a:off x="317774"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13</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2" name="Table 21">
            <a:extLst>
              <a:ext uri="{FF2B5EF4-FFF2-40B4-BE49-F238E27FC236}">
                <a16:creationId xmlns:a16="http://schemas.microsoft.com/office/drawing/2014/main" id="{4220B555-715C-EA79-38A0-37B0DB4E0974}"/>
              </a:ext>
            </a:extLst>
          </p:cNvPr>
          <p:cNvGraphicFramePr>
            <a:graphicFrameLocks noGrp="1"/>
          </p:cNvGraphicFramePr>
          <p:nvPr>
            <p:extLst>
              <p:ext uri="{D42A27DB-BD31-4B8C-83A1-F6EECF244321}">
                <p14:modId xmlns:p14="http://schemas.microsoft.com/office/powerpoint/2010/main" val="398669294"/>
              </p:ext>
            </p:extLst>
          </p:nvPr>
        </p:nvGraphicFramePr>
        <p:xfrm>
          <a:off x="4588000"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13</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3" name="Table 22">
            <a:extLst>
              <a:ext uri="{FF2B5EF4-FFF2-40B4-BE49-F238E27FC236}">
                <a16:creationId xmlns:a16="http://schemas.microsoft.com/office/drawing/2014/main" id="{7C5950B5-A5CA-74F1-83A3-DDC463BDDF2C}"/>
              </a:ext>
            </a:extLst>
          </p:cNvPr>
          <p:cNvGraphicFramePr>
            <a:graphicFrameLocks noGrp="1"/>
          </p:cNvGraphicFramePr>
          <p:nvPr>
            <p:extLst>
              <p:ext uri="{D42A27DB-BD31-4B8C-83A1-F6EECF244321}">
                <p14:modId xmlns:p14="http://schemas.microsoft.com/office/powerpoint/2010/main" val="3061051977"/>
              </p:ext>
            </p:extLst>
          </p:nvPr>
        </p:nvGraphicFramePr>
        <p:xfrm>
          <a:off x="8858226"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13</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4" name="Table 23">
            <a:extLst>
              <a:ext uri="{FF2B5EF4-FFF2-40B4-BE49-F238E27FC236}">
                <a16:creationId xmlns:a16="http://schemas.microsoft.com/office/drawing/2014/main" id="{4B1880BB-4DE6-AF99-84F5-923E4025F9FB}"/>
              </a:ext>
            </a:extLst>
          </p:cNvPr>
          <p:cNvGraphicFramePr>
            <a:graphicFrameLocks noGrp="1"/>
          </p:cNvGraphicFramePr>
          <p:nvPr>
            <p:extLst>
              <p:ext uri="{D42A27DB-BD31-4B8C-83A1-F6EECF244321}">
                <p14:modId xmlns:p14="http://schemas.microsoft.com/office/powerpoint/2010/main" val="277689686"/>
              </p:ext>
            </p:extLst>
          </p:nvPr>
        </p:nvGraphicFramePr>
        <p:xfrm>
          <a:off x="317774"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13</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5" name="Table 24">
            <a:extLst>
              <a:ext uri="{FF2B5EF4-FFF2-40B4-BE49-F238E27FC236}">
                <a16:creationId xmlns:a16="http://schemas.microsoft.com/office/drawing/2014/main" id="{57F32143-BA0D-2C49-80E3-85ADC14EA272}"/>
              </a:ext>
            </a:extLst>
          </p:cNvPr>
          <p:cNvGraphicFramePr>
            <a:graphicFrameLocks noGrp="1"/>
          </p:cNvGraphicFramePr>
          <p:nvPr>
            <p:extLst>
              <p:ext uri="{D42A27DB-BD31-4B8C-83A1-F6EECF244321}">
                <p14:modId xmlns:p14="http://schemas.microsoft.com/office/powerpoint/2010/main" val="2197064763"/>
              </p:ext>
            </p:extLst>
          </p:nvPr>
        </p:nvGraphicFramePr>
        <p:xfrm>
          <a:off x="4588000"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13</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6" name="Table 25">
            <a:extLst>
              <a:ext uri="{FF2B5EF4-FFF2-40B4-BE49-F238E27FC236}">
                <a16:creationId xmlns:a16="http://schemas.microsoft.com/office/drawing/2014/main" id="{701CF679-D9B0-AAB0-3749-7C18FA9879F0}"/>
              </a:ext>
            </a:extLst>
          </p:cNvPr>
          <p:cNvGraphicFramePr>
            <a:graphicFrameLocks noGrp="1"/>
          </p:cNvGraphicFramePr>
          <p:nvPr>
            <p:extLst>
              <p:ext uri="{D42A27DB-BD31-4B8C-83A1-F6EECF244321}">
                <p14:modId xmlns:p14="http://schemas.microsoft.com/office/powerpoint/2010/main" val="3766116414"/>
              </p:ext>
            </p:extLst>
          </p:nvPr>
        </p:nvGraphicFramePr>
        <p:xfrm>
          <a:off x="8858226"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13</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1874789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48029-6CD2-9151-A628-A703AFD8D6FB}"/>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6EF55FAF-7944-3DFC-3449-4BB51D8A02AB}"/>
              </a:ext>
            </a:extLst>
          </p:cNvPr>
          <p:cNvGraphicFramePr>
            <a:graphicFrameLocks noGrp="1"/>
          </p:cNvGraphicFramePr>
          <p:nvPr>
            <p:extLst>
              <p:ext uri="{D42A27DB-BD31-4B8C-83A1-F6EECF244321}">
                <p14:modId xmlns:p14="http://schemas.microsoft.com/office/powerpoint/2010/main" val="4110203806"/>
              </p:ext>
            </p:extLst>
          </p:nvPr>
        </p:nvGraphicFramePr>
        <p:xfrm>
          <a:off x="1996000" y="345000"/>
          <a:ext cx="9216000" cy="921600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2071902257"/>
                    </a:ext>
                  </a:extLst>
                </a:gridCol>
                <a:gridCol w="1152000">
                  <a:extLst>
                    <a:ext uri="{9D8B030D-6E8A-4147-A177-3AD203B41FA5}">
                      <a16:colId xmlns:a16="http://schemas.microsoft.com/office/drawing/2014/main" val="4203279672"/>
                    </a:ext>
                  </a:extLst>
                </a:gridCol>
                <a:gridCol w="1152000">
                  <a:extLst>
                    <a:ext uri="{9D8B030D-6E8A-4147-A177-3AD203B41FA5}">
                      <a16:colId xmlns:a16="http://schemas.microsoft.com/office/drawing/2014/main" val="3897720956"/>
                    </a:ext>
                  </a:extLst>
                </a:gridCol>
                <a:gridCol w="1152000">
                  <a:extLst>
                    <a:ext uri="{9D8B030D-6E8A-4147-A177-3AD203B41FA5}">
                      <a16:colId xmlns:a16="http://schemas.microsoft.com/office/drawing/2014/main" val="939373043"/>
                    </a:ext>
                  </a:extLst>
                </a:gridCol>
                <a:gridCol w="1152000">
                  <a:extLst>
                    <a:ext uri="{9D8B030D-6E8A-4147-A177-3AD203B41FA5}">
                      <a16:colId xmlns:a16="http://schemas.microsoft.com/office/drawing/2014/main" val="3807500421"/>
                    </a:ext>
                  </a:extLst>
                </a:gridCol>
                <a:gridCol w="1152000">
                  <a:extLst>
                    <a:ext uri="{9D8B030D-6E8A-4147-A177-3AD203B41FA5}">
                      <a16:colId xmlns:a16="http://schemas.microsoft.com/office/drawing/2014/main" val="112658968"/>
                    </a:ext>
                  </a:extLst>
                </a:gridCol>
                <a:gridCol w="1152000">
                  <a:extLst>
                    <a:ext uri="{9D8B030D-6E8A-4147-A177-3AD203B41FA5}">
                      <a16:colId xmlns:a16="http://schemas.microsoft.com/office/drawing/2014/main" val="1152871878"/>
                    </a:ext>
                  </a:extLst>
                </a:gridCol>
                <a:gridCol w="1152000">
                  <a:extLst>
                    <a:ext uri="{9D8B030D-6E8A-4147-A177-3AD203B41FA5}">
                      <a16:colId xmlns:a16="http://schemas.microsoft.com/office/drawing/2014/main" val="3829886148"/>
                    </a:ext>
                  </a:extLst>
                </a:gridCol>
              </a:tblGrid>
              <a:tr h="1152000">
                <a:tc>
                  <a:txBody>
                    <a:bodyPr/>
                    <a:lstStyle/>
                    <a:p>
                      <a:pPr algn="ctr"/>
                      <a:r>
                        <a:rPr lang="en-GB" sz="48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825668695"/>
                  </a:ext>
                </a:extLst>
              </a:tr>
              <a:tr h="1152000">
                <a:tc>
                  <a:txBody>
                    <a:bodyPr/>
                    <a:lstStyle/>
                    <a:p>
                      <a:pPr algn="ctr"/>
                      <a:r>
                        <a:rPr lang="en-GB" sz="4800" dirty="0">
                          <a:latin typeface="Gill Sans MT" panose="020B0502020104020203" pitchFamily="34" charset="77"/>
                        </a:rPr>
                        <a:t>14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4014769870"/>
                  </a:ext>
                </a:extLst>
              </a:tr>
              <a:tr h="1152000">
                <a:tc>
                  <a:txBody>
                    <a:bodyPr/>
                    <a:lstStyle/>
                    <a:p>
                      <a:pPr algn="ctr"/>
                      <a:r>
                        <a:rPr lang="en-GB" sz="4800" dirty="0">
                          <a:latin typeface="Gill Sans MT" panose="020B0502020104020203" pitchFamily="34" charset="77"/>
                        </a:rPr>
                        <a:t>10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1152000">
                <a:tc>
                  <a:txBody>
                    <a:bodyPr/>
                    <a:lstStyle/>
                    <a:p>
                      <a:pPr algn="ctr"/>
                      <a:r>
                        <a:rPr lang="en-GB" sz="4800" dirty="0">
                          <a:latin typeface="Gill Sans MT" panose="020B0502020104020203" pitchFamily="34" charset="77"/>
                        </a:rPr>
                        <a:t>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3604546335"/>
                  </a:ext>
                </a:extLst>
              </a:tr>
              <a:tr h="1152000">
                <a:tc>
                  <a:txBody>
                    <a:bodyPr/>
                    <a:lstStyle/>
                    <a:p>
                      <a:pPr algn="ctr"/>
                      <a:r>
                        <a:rPr lang="en-GB" sz="4800" dirty="0">
                          <a:latin typeface="Gill Sans MT" panose="020B0502020104020203" pitchFamily="34" charset="77"/>
                        </a:rPr>
                        <a:t>13</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1152000">
                <a:tc>
                  <a:txBody>
                    <a:bodyPr/>
                    <a:lstStyle/>
                    <a:p>
                      <a:pPr algn="ctr"/>
                      <a:r>
                        <a:rPr lang="en-GB" sz="4800" dirty="0">
                          <a:latin typeface="Gill Sans MT" panose="020B0502020104020203" pitchFamily="34" charset="77"/>
                        </a:rPr>
                        <a:t>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860392014"/>
                  </a:ext>
                </a:extLst>
              </a:tr>
              <a:tr h="1152000">
                <a:tc>
                  <a:txBody>
                    <a:bodyPr/>
                    <a:lstStyle/>
                    <a:p>
                      <a:pPr algn="ctr"/>
                      <a:r>
                        <a:rPr lang="en-GB" sz="4800" dirty="0">
                          <a:latin typeface="Gill Sans MT" panose="020B0502020104020203" pitchFamily="34" charset="77"/>
                        </a:rPr>
                        <a:t>11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21470048"/>
                  </a:ext>
                </a:extLst>
              </a:tr>
              <a:tr h="1152000">
                <a:tc>
                  <a:txBody>
                    <a:bodyPr/>
                    <a:lstStyle/>
                    <a:p>
                      <a:pPr algn="ctr"/>
                      <a:r>
                        <a:rPr lang="en-GB" sz="4800" dirty="0">
                          <a:latin typeface="Gill Sans MT" panose="020B0502020104020203" pitchFamily="34" charset="77"/>
                        </a:rPr>
                        <a:t>12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8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8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8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solidFill>
                      <a:srgbClr val="FFC000"/>
                    </a:solidFill>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4022133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2180F-5611-03C2-BFAF-F7CF8CEEB31E}"/>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7808637-DBF3-93E0-6F1A-482974353035}"/>
              </a:ext>
            </a:extLst>
          </p:cNvPr>
          <p:cNvGraphicFramePr>
            <a:graphicFrameLocks noGrp="1"/>
          </p:cNvGraphicFramePr>
          <p:nvPr/>
        </p:nvGraphicFramePr>
        <p:xfrm>
          <a:off x="1996000" y="345000"/>
          <a:ext cx="9216000" cy="921600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2071902257"/>
                    </a:ext>
                  </a:extLst>
                </a:gridCol>
                <a:gridCol w="1152000">
                  <a:extLst>
                    <a:ext uri="{9D8B030D-6E8A-4147-A177-3AD203B41FA5}">
                      <a16:colId xmlns:a16="http://schemas.microsoft.com/office/drawing/2014/main" val="4203279672"/>
                    </a:ext>
                  </a:extLst>
                </a:gridCol>
                <a:gridCol w="1152000">
                  <a:extLst>
                    <a:ext uri="{9D8B030D-6E8A-4147-A177-3AD203B41FA5}">
                      <a16:colId xmlns:a16="http://schemas.microsoft.com/office/drawing/2014/main" val="3897720956"/>
                    </a:ext>
                  </a:extLst>
                </a:gridCol>
                <a:gridCol w="1152000">
                  <a:extLst>
                    <a:ext uri="{9D8B030D-6E8A-4147-A177-3AD203B41FA5}">
                      <a16:colId xmlns:a16="http://schemas.microsoft.com/office/drawing/2014/main" val="939373043"/>
                    </a:ext>
                  </a:extLst>
                </a:gridCol>
                <a:gridCol w="1152000">
                  <a:extLst>
                    <a:ext uri="{9D8B030D-6E8A-4147-A177-3AD203B41FA5}">
                      <a16:colId xmlns:a16="http://schemas.microsoft.com/office/drawing/2014/main" val="3807500421"/>
                    </a:ext>
                  </a:extLst>
                </a:gridCol>
                <a:gridCol w="1152000">
                  <a:extLst>
                    <a:ext uri="{9D8B030D-6E8A-4147-A177-3AD203B41FA5}">
                      <a16:colId xmlns:a16="http://schemas.microsoft.com/office/drawing/2014/main" val="112658968"/>
                    </a:ext>
                  </a:extLst>
                </a:gridCol>
                <a:gridCol w="1152000">
                  <a:extLst>
                    <a:ext uri="{9D8B030D-6E8A-4147-A177-3AD203B41FA5}">
                      <a16:colId xmlns:a16="http://schemas.microsoft.com/office/drawing/2014/main" val="1152871878"/>
                    </a:ext>
                  </a:extLst>
                </a:gridCol>
                <a:gridCol w="1152000">
                  <a:extLst>
                    <a:ext uri="{9D8B030D-6E8A-4147-A177-3AD203B41FA5}">
                      <a16:colId xmlns:a16="http://schemas.microsoft.com/office/drawing/2014/main" val="3829886148"/>
                    </a:ext>
                  </a:extLst>
                </a:gridCol>
              </a:tblGrid>
              <a:tr h="1152000">
                <a:tc>
                  <a:txBody>
                    <a:bodyPr/>
                    <a:lstStyle/>
                    <a:p>
                      <a:pPr algn="ctr"/>
                      <a:r>
                        <a:rPr lang="en-GB" sz="48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1152000">
                <a:tc>
                  <a:txBody>
                    <a:bodyPr/>
                    <a:lstStyle/>
                    <a:p>
                      <a:pPr algn="ctr"/>
                      <a:r>
                        <a:rPr lang="en-GB" sz="4800" dirty="0">
                          <a:latin typeface="Gill Sans MT" panose="020B0502020104020203" pitchFamily="34" charset="77"/>
                        </a:rPr>
                        <a:t>30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1152000">
                <a:tc>
                  <a:txBody>
                    <a:bodyPr/>
                    <a:lstStyle/>
                    <a:p>
                      <a:pPr algn="ctr"/>
                      <a:r>
                        <a:rPr lang="en-GB" sz="4800" dirty="0">
                          <a:latin typeface="Gill Sans MT" panose="020B0502020104020203" pitchFamily="34" charset="77"/>
                        </a:rPr>
                        <a:t>72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1152000">
                <a:tc>
                  <a:txBody>
                    <a:bodyPr/>
                    <a:lstStyle/>
                    <a:p>
                      <a:pPr algn="ctr"/>
                      <a:r>
                        <a:rPr lang="en-GB" sz="4800" dirty="0">
                          <a:latin typeface="Gill Sans MT" panose="020B0502020104020203" pitchFamily="34" charset="77"/>
                        </a:rPr>
                        <a:t>66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1152000">
                <a:tc>
                  <a:txBody>
                    <a:bodyPr/>
                    <a:lstStyle/>
                    <a:p>
                      <a:pPr algn="ctr"/>
                      <a:r>
                        <a:rPr lang="en-GB" sz="48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1152000">
                <a:tc>
                  <a:txBody>
                    <a:bodyPr/>
                    <a:lstStyle/>
                    <a:p>
                      <a:pPr algn="ctr"/>
                      <a:r>
                        <a:rPr lang="en-GB" sz="4800" dirty="0">
                          <a:latin typeface="Gill Sans MT" panose="020B0502020104020203" pitchFamily="34" charset="77"/>
                        </a:rPr>
                        <a:t>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1152000">
                <a:tc>
                  <a:txBody>
                    <a:bodyPr/>
                    <a:lstStyle/>
                    <a:p>
                      <a:pPr algn="ctr"/>
                      <a:r>
                        <a:rPr lang="en-GB" sz="4800" dirty="0">
                          <a:latin typeface="Gill Sans MT" panose="020B0502020104020203" pitchFamily="34" charset="77"/>
                        </a:rPr>
                        <a:t>17</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8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1152000">
                <a:tc>
                  <a:txBody>
                    <a:bodyPr/>
                    <a:lstStyle/>
                    <a:p>
                      <a:pPr algn="ctr"/>
                      <a:r>
                        <a:rPr lang="en-GB" sz="480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71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8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2917187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A63DE-4BC1-D799-ADAC-F70C9A015B9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C9F28D-C9E4-6C3C-3C92-AFA97090E39A}"/>
              </a:ext>
            </a:extLst>
          </p:cNvPr>
          <p:cNvGraphicFramePr>
            <a:graphicFrameLocks noGrp="1"/>
          </p:cNvGraphicFramePr>
          <p:nvPr/>
        </p:nvGraphicFramePr>
        <p:xfrm>
          <a:off x="317774"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30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72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66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17</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2" name="Table 21">
            <a:extLst>
              <a:ext uri="{FF2B5EF4-FFF2-40B4-BE49-F238E27FC236}">
                <a16:creationId xmlns:a16="http://schemas.microsoft.com/office/drawing/2014/main" id="{4220B555-715C-EA79-38A0-37B0DB4E0974}"/>
              </a:ext>
            </a:extLst>
          </p:cNvPr>
          <p:cNvGraphicFramePr>
            <a:graphicFrameLocks noGrp="1"/>
          </p:cNvGraphicFramePr>
          <p:nvPr/>
        </p:nvGraphicFramePr>
        <p:xfrm>
          <a:off x="4588000"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30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72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66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17</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3" name="Table 22">
            <a:extLst>
              <a:ext uri="{FF2B5EF4-FFF2-40B4-BE49-F238E27FC236}">
                <a16:creationId xmlns:a16="http://schemas.microsoft.com/office/drawing/2014/main" id="{7C5950B5-A5CA-74F1-83A3-DDC463BDDF2C}"/>
              </a:ext>
            </a:extLst>
          </p:cNvPr>
          <p:cNvGraphicFramePr>
            <a:graphicFrameLocks noGrp="1"/>
          </p:cNvGraphicFramePr>
          <p:nvPr/>
        </p:nvGraphicFramePr>
        <p:xfrm>
          <a:off x="8858226"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30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72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66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17</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4" name="Table 23">
            <a:extLst>
              <a:ext uri="{FF2B5EF4-FFF2-40B4-BE49-F238E27FC236}">
                <a16:creationId xmlns:a16="http://schemas.microsoft.com/office/drawing/2014/main" id="{4B1880BB-4DE6-AF99-84F5-923E4025F9FB}"/>
              </a:ext>
            </a:extLst>
          </p:cNvPr>
          <p:cNvGraphicFramePr>
            <a:graphicFrameLocks noGrp="1"/>
          </p:cNvGraphicFramePr>
          <p:nvPr/>
        </p:nvGraphicFramePr>
        <p:xfrm>
          <a:off x="317774"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30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72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66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17</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5" name="Table 24">
            <a:extLst>
              <a:ext uri="{FF2B5EF4-FFF2-40B4-BE49-F238E27FC236}">
                <a16:creationId xmlns:a16="http://schemas.microsoft.com/office/drawing/2014/main" id="{57F32143-BA0D-2C49-80E3-85ADC14EA272}"/>
              </a:ext>
            </a:extLst>
          </p:cNvPr>
          <p:cNvGraphicFramePr>
            <a:graphicFrameLocks noGrp="1"/>
          </p:cNvGraphicFramePr>
          <p:nvPr/>
        </p:nvGraphicFramePr>
        <p:xfrm>
          <a:off x="4588000"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30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72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66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17</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6" name="Table 25">
            <a:extLst>
              <a:ext uri="{FF2B5EF4-FFF2-40B4-BE49-F238E27FC236}">
                <a16:creationId xmlns:a16="http://schemas.microsoft.com/office/drawing/2014/main" id="{701CF679-D9B0-AAB0-3749-7C18FA9879F0}"/>
              </a:ext>
            </a:extLst>
          </p:cNvPr>
          <p:cNvGraphicFramePr>
            <a:graphicFrameLocks noGrp="1"/>
          </p:cNvGraphicFramePr>
          <p:nvPr/>
        </p:nvGraphicFramePr>
        <p:xfrm>
          <a:off x="8858226"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30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72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66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17</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3665528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48029-6CD2-9151-A628-A703AFD8D6FB}"/>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6EF55FAF-7944-3DFC-3449-4BB51D8A02AB}"/>
              </a:ext>
            </a:extLst>
          </p:cNvPr>
          <p:cNvGraphicFramePr>
            <a:graphicFrameLocks noGrp="1"/>
          </p:cNvGraphicFramePr>
          <p:nvPr/>
        </p:nvGraphicFramePr>
        <p:xfrm>
          <a:off x="1996000" y="345000"/>
          <a:ext cx="9216000" cy="921600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2071902257"/>
                    </a:ext>
                  </a:extLst>
                </a:gridCol>
                <a:gridCol w="1152000">
                  <a:extLst>
                    <a:ext uri="{9D8B030D-6E8A-4147-A177-3AD203B41FA5}">
                      <a16:colId xmlns:a16="http://schemas.microsoft.com/office/drawing/2014/main" val="4203279672"/>
                    </a:ext>
                  </a:extLst>
                </a:gridCol>
                <a:gridCol w="1152000">
                  <a:extLst>
                    <a:ext uri="{9D8B030D-6E8A-4147-A177-3AD203B41FA5}">
                      <a16:colId xmlns:a16="http://schemas.microsoft.com/office/drawing/2014/main" val="3897720956"/>
                    </a:ext>
                  </a:extLst>
                </a:gridCol>
                <a:gridCol w="1152000">
                  <a:extLst>
                    <a:ext uri="{9D8B030D-6E8A-4147-A177-3AD203B41FA5}">
                      <a16:colId xmlns:a16="http://schemas.microsoft.com/office/drawing/2014/main" val="939373043"/>
                    </a:ext>
                  </a:extLst>
                </a:gridCol>
                <a:gridCol w="1152000">
                  <a:extLst>
                    <a:ext uri="{9D8B030D-6E8A-4147-A177-3AD203B41FA5}">
                      <a16:colId xmlns:a16="http://schemas.microsoft.com/office/drawing/2014/main" val="3807500421"/>
                    </a:ext>
                  </a:extLst>
                </a:gridCol>
                <a:gridCol w="1152000">
                  <a:extLst>
                    <a:ext uri="{9D8B030D-6E8A-4147-A177-3AD203B41FA5}">
                      <a16:colId xmlns:a16="http://schemas.microsoft.com/office/drawing/2014/main" val="112658968"/>
                    </a:ext>
                  </a:extLst>
                </a:gridCol>
                <a:gridCol w="1152000">
                  <a:extLst>
                    <a:ext uri="{9D8B030D-6E8A-4147-A177-3AD203B41FA5}">
                      <a16:colId xmlns:a16="http://schemas.microsoft.com/office/drawing/2014/main" val="1152871878"/>
                    </a:ext>
                  </a:extLst>
                </a:gridCol>
                <a:gridCol w="1152000">
                  <a:extLst>
                    <a:ext uri="{9D8B030D-6E8A-4147-A177-3AD203B41FA5}">
                      <a16:colId xmlns:a16="http://schemas.microsoft.com/office/drawing/2014/main" val="3829886148"/>
                    </a:ext>
                  </a:extLst>
                </a:gridCol>
              </a:tblGrid>
              <a:tr h="1152000">
                <a:tc>
                  <a:txBody>
                    <a:bodyPr/>
                    <a:lstStyle/>
                    <a:p>
                      <a:pPr algn="ctr"/>
                      <a:r>
                        <a:rPr lang="en-GB" sz="4800" dirty="0">
                          <a:latin typeface="Gill Sans MT" panose="020B0502020104020203" pitchFamily="34" charset="77"/>
                        </a:rPr>
                        <a:t>3</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825668695"/>
                  </a:ext>
                </a:extLst>
              </a:tr>
              <a:tr h="1152000">
                <a:tc>
                  <a:txBody>
                    <a:bodyPr/>
                    <a:lstStyle/>
                    <a:p>
                      <a:pPr algn="ctr"/>
                      <a:r>
                        <a:rPr lang="en-GB" sz="4800" dirty="0">
                          <a:latin typeface="Gill Sans MT" panose="020B0502020104020203" pitchFamily="34" charset="77"/>
                        </a:rPr>
                        <a:t>30</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4014769870"/>
                  </a:ext>
                </a:extLst>
              </a:tr>
              <a:tr h="1152000">
                <a:tc>
                  <a:txBody>
                    <a:bodyPr/>
                    <a:lstStyle/>
                    <a:p>
                      <a:pPr algn="ctr"/>
                      <a:r>
                        <a:rPr lang="en-GB" sz="4800" dirty="0">
                          <a:latin typeface="Gill Sans MT" panose="020B0502020104020203" pitchFamily="34" charset="77"/>
                        </a:rPr>
                        <a:t>72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648693889"/>
                  </a:ext>
                </a:extLst>
              </a:tr>
              <a:tr h="1152000">
                <a:tc>
                  <a:txBody>
                    <a:bodyPr/>
                    <a:lstStyle/>
                    <a:p>
                      <a:pPr algn="ctr"/>
                      <a:r>
                        <a:rPr lang="en-GB" sz="4800" dirty="0">
                          <a:latin typeface="Gill Sans MT" panose="020B0502020104020203" pitchFamily="34" charset="77"/>
                        </a:rPr>
                        <a:t>66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3604546335"/>
                  </a:ext>
                </a:extLst>
              </a:tr>
              <a:tr h="1152000">
                <a:tc>
                  <a:txBody>
                    <a:bodyPr/>
                    <a:lstStyle/>
                    <a:p>
                      <a:pPr algn="ctr"/>
                      <a:r>
                        <a:rPr lang="en-GB" sz="4800" dirty="0">
                          <a:latin typeface="Gill Sans MT" panose="020B0502020104020203" pitchFamily="34" charset="77"/>
                        </a:rPr>
                        <a:t>48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134986803"/>
                  </a:ext>
                </a:extLst>
              </a:tr>
              <a:tr h="1152000">
                <a:tc>
                  <a:txBody>
                    <a:bodyPr/>
                    <a:lstStyle/>
                    <a:p>
                      <a:pPr algn="ctr"/>
                      <a:r>
                        <a:rPr lang="en-GB" sz="4800" dirty="0">
                          <a:latin typeface="Gill Sans MT" panose="020B0502020104020203" pitchFamily="34" charset="77"/>
                        </a:rPr>
                        <a:t>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860392014"/>
                  </a:ext>
                </a:extLst>
              </a:tr>
              <a:tr h="1152000">
                <a:tc>
                  <a:txBody>
                    <a:bodyPr/>
                    <a:lstStyle/>
                    <a:p>
                      <a:pPr algn="ctr"/>
                      <a:r>
                        <a:rPr lang="en-GB" sz="4800" dirty="0">
                          <a:latin typeface="Gill Sans MT" panose="020B0502020104020203" pitchFamily="34" charset="77"/>
                        </a:rPr>
                        <a:t>17</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41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GB" sz="48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GB" sz="48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21470048"/>
                  </a:ext>
                </a:extLst>
              </a:tr>
              <a:tr h="1152000">
                <a:tc>
                  <a:txBody>
                    <a:bodyPr/>
                    <a:lstStyle/>
                    <a:p>
                      <a:pPr algn="ctr"/>
                      <a:r>
                        <a:rPr lang="en-GB" sz="480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800" dirty="0">
                          <a:latin typeface="Gill Sans MT" panose="020B0502020104020203" pitchFamily="34" charset="77"/>
                        </a:rPr>
                        <a:t>61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800" dirty="0">
                          <a:latin typeface="Gill Sans MT" panose="020B0502020104020203" pitchFamily="34" charset="77"/>
                        </a:rPr>
                        <a:t>71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8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8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a:txBody>
                    <a:bodyPr/>
                    <a:lstStyle/>
                    <a:p>
                      <a:pPr algn="ctr"/>
                      <a:r>
                        <a:rPr lang="en-GB" sz="48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C000"/>
                    </a:solidFill>
                  </a:tcPr>
                </a:tc>
                <a:tc>
                  <a:txBody>
                    <a:bodyPr/>
                    <a:lstStyle/>
                    <a:p>
                      <a:pPr algn="ctr"/>
                      <a:r>
                        <a:rPr lang="en-GB" sz="48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solidFill>
                      <a:srgbClr val="FFC000"/>
                    </a:solidFill>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2981854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2180F-5611-03C2-BFAF-F7CF8CEEB31E}"/>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7808637-DBF3-93E0-6F1A-482974353035}"/>
              </a:ext>
            </a:extLst>
          </p:cNvPr>
          <p:cNvGraphicFramePr>
            <a:graphicFrameLocks noGrp="1"/>
          </p:cNvGraphicFramePr>
          <p:nvPr/>
        </p:nvGraphicFramePr>
        <p:xfrm>
          <a:off x="1996000" y="345000"/>
          <a:ext cx="9216000" cy="921600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2071902257"/>
                    </a:ext>
                  </a:extLst>
                </a:gridCol>
                <a:gridCol w="1152000">
                  <a:extLst>
                    <a:ext uri="{9D8B030D-6E8A-4147-A177-3AD203B41FA5}">
                      <a16:colId xmlns:a16="http://schemas.microsoft.com/office/drawing/2014/main" val="4203279672"/>
                    </a:ext>
                  </a:extLst>
                </a:gridCol>
                <a:gridCol w="1152000">
                  <a:extLst>
                    <a:ext uri="{9D8B030D-6E8A-4147-A177-3AD203B41FA5}">
                      <a16:colId xmlns:a16="http://schemas.microsoft.com/office/drawing/2014/main" val="3897720956"/>
                    </a:ext>
                  </a:extLst>
                </a:gridCol>
                <a:gridCol w="1152000">
                  <a:extLst>
                    <a:ext uri="{9D8B030D-6E8A-4147-A177-3AD203B41FA5}">
                      <a16:colId xmlns:a16="http://schemas.microsoft.com/office/drawing/2014/main" val="939373043"/>
                    </a:ext>
                  </a:extLst>
                </a:gridCol>
                <a:gridCol w="1152000">
                  <a:extLst>
                    <a:ext uri="{9D8B030D-6E8A-4147-A177-3AD203B41FA5}">
                      <a16:colId xmlns:a16="http://schemas.microsoft.com/office/drawing/2014/main" val="3807500421"/>
                    </a:ext>
                  </a:extLst>
                </a:gridCol>
                <a:gridCol w="1152000">
                  <a:extLst>
                    <a:ext uri="{9D8B030D-6E8A-4147-A177-3AD203B41FA5}">
                      <a16:colId xmlns:a16="http://schemas.microsoft.com/office/drawing/2014/main" val="112658968"/>
                    </a:ext>
                  </a:extLst>
                </a:gridCol>
                <a:gridCol w="1152000">
                  <a:extLst>
                    <a:ext uri="{9D8B030D-6E8A-4147-A177-3AD203B41FA5}">
                      <a16:colId xmlns:a16="http://schemas.microsoft.com/office/drawing/2014/main" val="1152871878"/>
                    </a:ext>
                  </a:extLst>
                </a:gridCol>
                <a:gridCol w="1152000">
                  <a:extLst>
                    <a:ext uri="{9D8B030D-6E8A-4147-A177-3AD203B41FA5}">
                      <a16:colId xmlns:a16="http://schemas.microsoft.com/office/drawing/2014/main" val="3829886148"/>
                    </a:ext>
                  </a:extLst>
                </a:gridCol>
              </a:tblGrid>
              <a:tr h="1152000">
                <a:tc>
                  <a:txBody>
                    <a:bodyPr/>
                    <a:lstStyle/>
                    <a:p>
                      <a:pPr algn="ctr"/>
                      <a:r>
                        <a:rPr lang="en-GB" sz="4000" dirty="0">
                          <a:latin typeface="Gill Sans MT" panose="020B0502020104020203" pitchFamily="34" charset="77"/>
                        </a:rPr>
                        <a:t>45</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100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1152000">
                <a:tc>
                  <a:txBody>
                    <a:bodyPr/>
                    <a:lstStyle/>
                    <a:p>
                      <a:pPr algn="ctr"/>
                      <a:r>
                        <a:rPr lang="en-GB" sz="400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1152000">
                <a:tc>
                  <a:txBody>
                    <a:bodyPr/>
                    <a:lstStyle/>
                    <a:p>
                      <a:pPr algn="ctr"/>
                      <a:r>
                        <a:rPr lang="en-GB" sz="4000" dirty="0">
                          <a:latin typeface="Gill Sans MT" panose="020B0502020104020203" pitchFamily="34" charset="77"/>
                        </a:rPr>
                        <a:t>36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1152000">
                <a:tc>
                  <a:txBody>
                    <a:bodyPr/>
                    <a:lstStyle/>
                    <a:p>
                      <a:pPr algn="ctr"/>
                      <a:r>
                        <a:rPr lang="en-GB" sz="4000" dirty="0">
                          <a:latin typeface="Gill Sans MT" panose="020B0502020104020203" pitchFamily="34" charset="77"/>
                        </a:rPr>
                        <a:t>99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1152000">
                <a:tc>
                  <a:txBody>
                    <a:bodyPr/>
                    <a:lstStyle/>
                    <a:p>
                      <a:pPr algn="ctr"/>
                      <a:r>
                        <a:rPr lang="en-GB" sz="4000" dirty="0">
                          <a:latin typeface="Gill Sans MT" panose="020B0502020104020203" pitchFamily="34" charset="77"/>
                        </a:rPr>
                        <a:t>18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1152000">
                <a:tc>
                  <a:txBody>
                    <a:bodyPr/>
                    <a:lstStyle/>
                    <a:p>
                      <a:pPr algn="ctr"/>
                      <a:r>
                        <a:rPr lang="en-GB" sz="4000" dirty="0">
                          <a:latin typeface="Gill Sans MT" panose="020B0502020104020203" pitchFamily="34" charset="77"/>
                        </a:rPr>
                        <a:t>54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101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1152000">
                <a:tc>
                  <a:txBody>
                    <a:bodyPr/>
                    <a:lstStyle/>
                    <a:p>
                      <a:pPr algn="ctr"/>
                      <a:r>
                        <a:rPr lang="en-GB" sz="4000" dirty="0">
                          <a:latin typeface="Gill Sans MT" panose="020B0502020104020203" pitchFamily="34" charset="77"/>
                        </a:rPr>
                        <a:t>75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40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1152000">
                <a:tc>
                  <a:txBody>
                    <a:bodyPr/>
                    <a:lstStyle/>
                    <a:p>
                      <a:pPr algn="ctr"/>
                      <a:r>
                        <a:rPr lang="en-GB" sz="4000" dirty="0">
                          <a:latin typeface="Gill Sans MT" panose="020B0502020104020203" pitchFamily="34" charset="77"/>
                        </a:rPr>
                        <a:t>41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74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40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4149496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A63DE-4BC1-D799-ADAC-F70C9A015B9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C9F28D-C9E4-6C3C-3C92-AFA97090E39A}"/>
              </a:ext>
            </a:extLst>
          </p:cNvPr>
          <p:cNvGraphicFramePr>
            <a:graphicFrameLocks noGrp="1"/>
          </p:cNvGraphicFramePr>
          <p:nvPr/>
        </p:nvGraphicFramePr>
        <p:xfrm>
          <a:off x="317774"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050" dirty="0">
                          <a:latin typeface="Gill Sans MT" panose="020B0502020104020203" pitchFamily="34" charset="77"/>
                        </a:rPr>
                        <a:t>45</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05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050" dirty="0">
                          <a:latin typeface="Gill Sans MT" panose="020B0502020104020203" pitchFamily="34" charset="77"/>
                        </a:rPr>
                        <a:t>36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050" dirty="0">
                          <a:latin typeface="Gill Sans MT" panose="020B0502020104020203" pitchFamily="34" charset="77"/>
                        </a:rPr>
                        <a:t>99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endParaRPr lang="en-GB" sz="1050" dirty="0">
                        <a:latin typeface="Gill Sans MT" panose="020B0502020104020203" pitchFamily="34" charset="77"/>
                      </a:endParaRP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050" dirty="0">
                          <a:latin typeface="Gill Sans MT" panose="020B0502020104020203" pitchFamily="34" charset="77"/>
                        </a:rPr>
                        <a:t>18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050" dirty="0">
                          <a:latin typeface="Gill Sans MT" panose="020B0502020104020203" pitchFamily="34" charset="77"/>
                        </a:rPr>
                        <a:t>54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050" dirty="0">
                          <a:latin typeface="Gill Sans MT" panose="020B0502020104020203" pitchFamily="34" charset="77"/>
                        </a:rPr>
                        <a:t>75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050" dirty="0">
                          <a:latin typeface="Gill Sans MT" panose="020B0502020104020203" pitchFamily="34" charset="77"/>
                        </a:rPr>
                        <a:t>41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2" name="Table 21">
            <a:extLst>
              <a:ext uri="{FF2B5EF4-FFF2-40B4-BE49-F238E27FC236}">
                <a16:creationId xmlns:a16="http://schemas.microsoft.com/office/drawing/2014/main" id="{4220B555-715C-EA79-38A0-37B0DB4E0974}"/>
              </a:ext>
            </a:extLst>
          </p:cNvPr>
          <p:cNvGraphicFramePr>
            <a:graphicFrameLocks noGrp="1"/>
          </p:cNvGraphicFramePr>
          <p:nvPr/>
        </p:nvGraphicFramePr>
        <p:xfrm>
          <a:off x="4588000"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050" dirty="0">
                          <a:latin typeface="Gill Sans MT" panose="020B0502020104020203" pitchFamily="34" charset="77"/>
                        </a:rPr>
                        <a:t>45</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05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050" dirty="0">
                          <a:latin typeface="Gill Sans MT" panose="020B0502020104020203" pitchFamily="34" charset="77"/>
                        </a:rPr>
                        <a:t>36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050" dirty="0">
                          <a:latin typeface="Gill Sans MT" panose="020B0502020104020203" pitchFamily="34" charset="77"/>
                        </a:rPr>
                        <a:t>99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endParaRPr lang="en-GB" sz="1050" dirty="0">
                        <a:latin typeface="Gill Sans MT" panose="020B0502020104020203" pitchFamily="34" charset="77"/>
                      </a:endParaRP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050" dirty="0">
                          <a:latin typeface="Gill Sans MT" panose="020B0502020104020203" pitchFamily="34" charset="77"/>
                        </a:rPr>
                        <a:t>18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050" dirty="0">
                          <a:latin typeface="Gill Sans MT" panose="020B0502020104020203" pitchFamily="34" charset="77"/>
                        </a:rPr>
                        <a:t>54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050" dirty="0">
                          <a:latin typeface="Gill Sans MT" panose="020B0502020104020203" pitchFamily="34" charset="77"/>
                        </a:rPr>
                        <a:t>75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050" dirty="0">
                          <a:latin typeface="Gill Sans MT" panose="020B0502020104020203" pitchFamily="34" charset="77"/>
                        </a:rPr>
                        <a:t>41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3" name="Table 22">
            <a:extLst>
              <a:ext uri="{FF2B5EF4-FFF2-40B4-BE49-F238E27FC236}">
                <a16:creationId xmlns:a16="http://schemas.microsoft.com/office/drawing/2014/main" id="{7C5950B5-A5CA-74F1-83A3-DDC463BDDF2C}"/>
              </a:ext>
            </a:extLst>
          </p:cNvPr>
          <p:cNvGraphicFramePr>
            <a:graphicFrameLocks noGrp="1"/>
          </p:cNvGraphicFramePr>
          <p:nvPr/>
        </p:nvGraphicFramePr>
        <p:xfrm>
          <a:off x="8858226" y="54117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050" dirty="0">
                          <a:latin typeface="Gill Sans MT" panose="020B0502020104020203" pitchFamily="34" charset="77"/>
                        </a:rPr>
                        <a:t>45</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05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050" dirty="0">
                          <a:latin typeface="Gill Sans MT" panose="020B0502020104020203" pitchFamily="34" charset="77"/>
                        </a:rPr>
                        <a:t>36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050" dirty="0">
                          <a:latin typeface="Gill Sans MT" panose="020B0502020104020203" pitchFamily="34" charset="77"/>
                        </a:rPr>
                        <a:t>99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endParaRPr lang="en-GB" sz="1050" dirty="0">
                        <a:latin typeface="Gill Sans MT" panose="020B0502020104020203" pitchFamily="34" charset="77"/>
                      </a:endParaRP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050" dirty="0">
                          <a:latin typeface="Gill Sans MT" panose="020B0502020104020203" pitchFamily="34" charset="77"/>
                        </a:rPr>
                        <a:t>18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050" dirty="0">
                          <a:latin typeface="Gill Sans MT" panose="020B0502020104020203" pitchFamily="34" charset="77"/>
                        </a:rPr>
                        <a:t>54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050" dirty="0">
                          <a:latin typeface="Gill Sans MT" panose="020B0502020104020203" pitchFamily="34" charset="77"/>
                        </a:rPr>
                        <a:t>75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050" dirty="0">
                          <a:latin typeface="Gill Sans MT" panose="020B0502020104020203" pitchFamily="34" charset="77"/>
                        </a:rPr>
                        <a:t>41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4" name="Table 23">
            <a:extLst>
              <a:ext uri="{FF2B5EF4-FFF2-40B4-BE49-F238E27FC236}">
                <a16:creationId xmlns:a16="http://schemas.microsoft.com/office/drawing/2014/main" id="{4B1880BB-4DE6-AF99-84F5-923E4025F9FB}"/>
              </a:ext>
            </a:extLst>
          </p:cNvPr>
          <p:cNvGraphicFramePr>
            <a:graphicFrameLocks noGrp="1"/>
          </p:cNvGraphicFramePr>
          <p:nvPr/>
        </p:nvGraphicFramePr>
        <p:xfrm>
          <a:off x="317774"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050" dirty="0">
                          <a:latin typeface="Gill Sans MT" panose="020B0502020104020203" pitchFamily="34" charset="77"/>
                        </a:rPr>
                        <a:t>45</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05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050" dirty="0">
                          <a:latin typeface="Gill Sans MT" panose="020B0502020104020203" pitchFamily="34" charset="77"/>
                        </a:rPr>
                        <a:t>36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050" dirty="0">
                          <a:latin typeface="Gill Sans MT" panose="020B0502020104020203" pitchFamily="34" charset="77"/>
                        </a:rPr>
                        <a:t>99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endParaRPr lang="en-GB" sz="1050" dirty="0">
                        <a:latin typeface="Gill Sans MT" panose="020B0502020104020203" pitchFamily="34" charset="77"/>
                      </a:endParaRP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050" dirty="0">
                          <a:latin typeface="Gill Sans MT" panose="020B0502020104020203" pitchFamily="34" charset="77"/>
                        </a:rPr>
                        <a:t>18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050" dirty="0">
                          <a:latin typeface="Gill Sans MT" panose="020B0502020104020203" pitchFamily="34" charset="77"/>
                        </a:rPr>
                        <a:t>54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050" dirty="0">
                          <a:latin typeface="Gill Sans MT" panose="020B0502020104020203" pitchFamily="34" charset="77"/>
                        </a:rPr>
                        <a:t>75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050" dirty="0">
                          <a:latin typeface="Gill Sans MT" panose="020B0502020104020203" pitchFamily="34" charset="77"/>
                        </a:rPr>
                        <a:t>41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5" name="Table 24">
            <a:extLst>
              <a:ext uri="{FF2B5EF4-FFF2-40B4-BE49-F238E27FC236}">
                <a16:creationId xmlns:a16="http://schemas.microsoft.com/office/drawing/2014/main" id="{57F32143-BA0D-2C49-80E3-85ADC14EA272}"/>
              </a:ext>
            </a:extLst>
          </p:cNvPr>
          <p:cNvGraphicFramePr>
            <a:graphicFrameLocks noGrp="1"/>
          </p:cNvGraphicFramePr>
          <p:nvPr/>
        </p:nvGraphicFramePr>
        <p:xfrm>
          <a:off x="4588000"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050" dirty="0">
                          <a:latin typeface="Gill Sans MT" panose="020B0502020104020203" pitchFamily="34" charset="77"/>
                        </a:rPr>
                        <a:t>45</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05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050" dirty="0">
                          <a:latin typeface="Gill Sans MT" panose="020B0502020104020203" pitchFamily="34" charset="77"/>
                        </a:rPr>
                        <a:t>36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050" dirty="0">
                          <a:latin typeface="Gill Sans MT" panose="020B0502020104020203" pitchFamily="34" charset="77"/>
                        </a:rPr>
                        <a:t>99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endParaRPr lang="en-GB" sz="1050" dirty="0">
                        <a:latin typeface="Gill Sans MT" panose="020B0502020104020203" pitchFamily="34" charset="77"/>
                      </a:endParaRP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050" dirty="0">
                          <a:latin typeface="Gill Sans MT" panose="020B0502020104020203" pitchFamily="34" charset="77"/>
                        </a:rPr>
                        <a:t>18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050" dirty="0">
                          <a:latin typeface="Gill Sans MT" panose="020B0502020104020203" pitchFamily="34" charset="77"/>
                        </a:rPr>
                        <a:t>54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050" dirty="0">
                          <a:latin typeface="Gill Sans MT" panose="020B0502020104020203" pitchFamily="34" charset="77"/>
                        </a:rPr>
                        <a:t>75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050" dirty="0">
                          <a:latin typeface="Gill Sans MT" panose="020B0502020104020203" pitchFamily="34" charset="77"/>
                        </a:rPr>
                        <a:t>41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graphicFrame>
        <p:nvGraphicFramePr>
          <p:cNvPr id="26" name="Table 25">
            <a:extLst>
              <a:ext uri="{FF2B5EF4-FFF2-40B4-BE49-F238E27FC236}">
                <a16:creationId xmlns:a16="http://schemas.microsoft.com/office/drawing/2014/main" id="{701CF679-D9B0-AAB0-3749-7C18FA9879F0}"/>
              </a:ext>
            </a:extLst>
          </p:cNvPr>
          <p:cNvGraphicFramePr>
            <a:graphicFrameLocks noGrp="1"/>
          </p:cNvGraphicFramePr>
          <p:nvPr/>
        </p:nvGraphicFramePr>
        <p:xfrm>
          <a:off x="8858226" y="5103012"/>
          <a:ext cx="4032000" cy="4032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71902257"/>
                    </a:ext>
                  </a:extLst>
                </a:gridCol>
                <a:gridCol w="504000">
                  <a:extLst>
                    <a:ext uri="{9D8B030D-6E8A-4147-A177-3AD203B41FA5}">
                      <a16:colId xmlns:a16="http://schemas.microsoft.com/office/drawing/2014/main" val="4203279672"/>
                    </a:ext>
                  </a:extLst>
                </a:gridCol>
                <a:gridCol w="504000">
                  <a:extLst>
                    <a:ext uri="{9D8B030D-6E8A-4147-A177-3AD203B41FA5}">
                      <a16:colId xmlns:a16="http://schemas.microsoft.com/office/drawing/2014/main" val="3897720956"/>
                    </a:ext>
                  </a:extLst>
                </a:gridCol>
                <a:gridCol w="504000">
                  <a:extLst>
                    <a:ext uri="{9D8B030D-6E8A-4147-A177-3AD203B41FA5}">
                      <a16:colId xmlns:a16="http://schemas.microsoft.com/office/drawing/2014/main" val="939373043"/>
                    </a:ext>
                  </a:extLst>
                </a:gridCol>
                <a:gridCol w="504000">
                  <a:extLst>
                    <a:ext uri="{9D8B030D-6E8A-4147-A177-3AD203B41FA5}">
                      <a16:colId xmlns:a16="http://schemas.microsoft.com/office/drawing/2014/main" val="3807500421"/>
                    </a:ext>
                  </a:extLst>
                </a:gridCol>
                <a:gridCol w="504000">
                  <a:extLst>
                    <a:ext uri="{9D8B030D-6E8A-4147-A177-3AD203B41FA5}">
                      <a16:colId xmlns:a16="http://schemas.microsoft.com/office/drawing/2014/main" val="112658968"/>
                    </a:ext>
                  </a:extLst>
                </a:gridCol>
                <a:gridCol w="504000">
                  <a:extLst>
                    <a:ext uri="{9D8B030D-6E8A-4147-A177-3AD203B41FA5}">
                      <a16:colId xmlns:a16="http://schemas.microsoft.com/office/drawing/2014/main" val="1152871878"/>
                    </a:ext>
                  </a:extLst>
                </a:gridCol>
                <a:gridCol w="504000">
                  <a:extLst>
                    <a:ext uri="{9D8B030D-6E8A-4147-A177-3AD203B41FA5}">
                      <a16:colId xmlns:a16="http://schemas.microsoft.com/office/drawing/2014/main" val="3829886148"/>
                    </a:ext>
                  </a:extLst>
                </a:gridCol>
              </a:tblGrid>
              <a:tr h="504000">
                <a:tc>
                  <a:txBody>
                    <a:bodyPr/>
                    <a:lstStyle/>
                    <a:p>
                      <a:pPr algn="ctr"/>
                      <a:r>
                        <a:rPr lang="en-GB" sz="1050" dirty="0">
                          <a:latin typeface="Gill Sans MT" panose="020B0502020104020203" pitchFamily="34" charset="77"/>
                        </a:rPr>
                        <a:t>45</a:t>
                      </a:r>
                    </a:p>
                  </a:txBody>
                  <a:tcPr marL="176107" marR="176107" marT="88053" marB="88053"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050" dirty="0">
                          <a:latin typeface="Gill Sans MT" panose="020B0502020104020203" pitchFamily="34" charset="77"/>
                        </a:rPr>
                        <a:t>42</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39</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050" dirty="0">
                          <a:latin typeface="Gill Sans MT" panose="020B0502020104020203" pitchFamily="34" charset="77"/>
                        </a:rPr>
                        <a:t>36</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050" dirty="0">
                          <a:latin typeface="Gill Sans MT" panose="020B0502020104020203" pitchFamily="34" charset="77"/>
                        </a:rPr>
                        <a:t>99</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endParaRPr lang="en-GB" sz="1050" dirty="0">
                        <a:latin typeface="Gill Sans MT" panose="020B0502020104020203" pitchFamily="34" charset="77"/>
                      </a:endParaRP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050" dirty="0">
                          <a:latin typeface="Gill Sans MT" panose="020B0502020104020203" pitchFamily="34" charset="77"/>
                        </a:rPr>
                        <a:t>18</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73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050" dirty="0">
                          <a:latin typeface="Gill Sans MT" panose="020B0502020104020203" pitchFamily="34" charset="77"/>
                        </a:rPr>
                        <a:t>54</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050" dirty="0">
                          <a:latin typeface="Gill Sans MT" panose="020B0502020104020203" pitchFamily="34" charset="77"/>
                        </a:rPr>
                        <a:t>75</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7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05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050" dirty="0">
                          <a:latin typeface="Gill Sans MT" panose="020B0502020104020203" pitchFamily="34" charset="77"/>
                        </a:rPr>
                        <a:t>41</a:t>
                      </a:r>
                    </a:p>
                  </a:txBody>
                  <a:tcPr marL="176107" marR="176107" marT="88053" marB="88053"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tcPr>
                </a:tc>
                <a:tc>
                  <a:txBody>
                    <a:bodyPr/>
                    <a:lstStyle/>
                    <a:p>
                      <a:pPr algn="ctr"/>
                      <a:r>
                        <a:rPr lang="en-GB" sz="105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18632964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109</TotalTime>
  <Words>2747</Words>
  <Application>Microsoft Macintosh PowerPoint</Application>
  <PresentationFormat>Custom</PresentationFormat>
  <Paragraphs>2633</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Aptos Display</vt:lpstr>
      <vt:lpstr>Arial</vt:lpstr>
      <vt:lpstr>Gill Sans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Andrew Jennings</dc:creator>
  <cp:lastModifiedBy>Andrew Jennings</cp:lastModifiedBy>
  <cp:revision>7</cp:revision>
  <dcterms:created xsi:type="dcterms:W3CDTF">2025-04-27T17:09:21Z</dcterms:created>
  <dcterms:modified xsi:type="dcterms:W3CDTF">2025-05-15T10:42:38Z</dcterms:modified>
</cp:coreProperties>
</file>