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2098"/>
  </p:normalViewPr>
  <p:slideViewPr>
    <p:cSldViewPr snapToGrid="0">
      <p:cViewPr varScale="1">
        <p:scale>
          <a:sx n="69" d="100"/>
          <a:sy n="69" d="100"/>
        </p:scale>
        <p:origin x="3560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8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550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31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590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956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514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616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868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4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061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90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C6627D-9857-874C-9F9C-1E3BF7BCBADE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41BBFF-479A-BB4E-B15A-E6CE95720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81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75CB97-CE75-AABD-A317-3A6E8BC672CD}"/>
              </a:ext>
            </a:extLst>
          </p:cNvPr>
          <p:cNvSpPr txBox="1"/>
          <p:nvPr/>
        </p:nvSpPr>
        <p:spPr>
          <a:xfrm>
            <a:off x="2183082" y="9478018"/>
            <a:ext cx="249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77"/>
              </a:rPr>
              <a:t>© Vocabulary Ninja 2025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93ABBD-8AA3-4D3C-BBA9-092B47230546}"/>
              </a:ext>
            </a:extLst>
          </p:cNvPr>
          <p:cNvSpPr/>
          <p:nvPr/>
        </p:nvSpPr>
        <p:spPr>
          <a:xfrm>
            <a:off x="0" y="1756516"/>
            <a:ext cx="6858000" cy="7318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467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E80FBD-A6B1-20FB-CB45-F8DAEBF41FDB}"/>
              </a:ext>
            </a:extLst>
          </p:cNvPr>
          <p:cNvSpPr/>
          <p:nvPr/>
        </p:nvSpPr>
        <p:spPr>
          <a:xfrm>
            <a:off x="89950" y="1756516"/>
            <a:ext cx="6768050" cy="731824"/>
          </a:xfrm>
          <a:prstGeom prst="rect">
            <a:avLst/>
          </a:prstGeom>
          <a:noFill/>
        </p:spPr>
        <p:txBody>
          <a:bodyPr wrap="none" lIns="176107" tIns="88053" rIns="176107" bIns="88053">
            <a:spAutoFit/>
          </a:bodyPr>
          <a:lstStyle/>
          <a:p>
            <a:pPr algn="ctr"/>
            <a:r>
              <a:rPr lang="en-GB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</a:rPr>
              <a:t>TIMES TABLES ESSENTIALS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9B4A7FD-67F0-3F86-46BD-DBD68F5F8381}"/>
              </a:ext>
            </a:extLst>
          </p:cNvPr>
          <p:cNvGrpSpPr/>
          <p:nvPr/>
        </p:nvGrpSpPr>
        <p:grpSpPr>
          <a:xfrm>
            <a:off x="-349147" y="4412153"/>
            <a:ext cx="7646244" cy="5529643"/>
            <a:chOff x="0" y="4953000"/>
            <a:chExt cx="6858000" cy="4953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C985CA5-4586-A249-000A-BCAA1B523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6448"/>
            <a:stretch/>
          </p:blipFill>
          <p:spPr>
            <a:xfrm>
              <a:off x="0" y="4953000"/>
              <a:ext cx="6858000" cy="4953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013C442-DA61-EDE6-4EB3-31C154AF2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97226" y="7671917"/>
              <a:ext cx="310294" cy="237586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5F99C0E9-BC45-9B77-4BC0-4CD9144FD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4201" y="370388"/>
            <a:ext cx="1305934" cy="99992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B41D509-140E-6C17-550D-525CBB28A0D4}"/>
              </a:ext>
            </a:extLst>
          </p:cNvPr>
          <p:cNvSpPr/>
          <p:nvPr/>
        </p:nvSpPr>
        <p:spPr>
          <a:xfrm>
            <a:off x="139488" y="2706500"/>
            <a:ext cx="6579024" cy="731824"/>
          </a:xfrm>
          <a:prstGeom prst="rect">
            <a:avLst/>
          </a:prstGeom>
          <a:noFill/>
        </p:spPr>
        <p:txBody>
          <a:bodyPr wrap="square" lIns="176107" tIns="88053" rIns="176107" bIns="88053">
            <a:spAutoFit/>
          </a:bodyPr>
          <a:lstStyle/>
          <a:p>
            <a:pPr algn="ctr"/>
            <a:r>
              <a:rPr lang="en-GB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</a:rPr>
              <a:t>Table Grids - Sample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015033-C594-EF5F-4146-83DCC0B7903F}"/>
              </a:ext>
            </a:extLst>
          </p:cNvPr>
          <p:cNvSpPr txBox="1"/>
          <p:nvPr/>
        </p:nvSpPr>
        <p:spPr>
          <a:xfrm>
            <a:off x="577720" y="3802422"/>
            <a:ext cx="5758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Gill Sans MT" panose="020B0502020104020203" pitchFamily="34" charset="77"/>
              </a:rPr>
              <a:t>Table Grids are super simple resources that provide 40 times tables questions that are prefect for easy and effective times tables practice. Print a page for daily practice.</a:t>
            </a:r>
          </a:p>
        </p:txBody>
      </p:sp>
    </p:spTree>
    <p:extLst>
      <p:ext uri="{BB962C8B-B14F-4D97-AF65-F5344CB8AC3E}">
        <p14:creationId xmlns:p14="http://schemas.microsoft.com/office/powerpoint/2010/main" val="2496585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AC971-C9C7-B4A2-3FD8-1D97F5482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B624026-94B8-CE52-8664-6BD1EFC5BC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70920"/>
              </p:ext>
            </p:extLst>
          </p:nvPr>
        </p:nvGraphicFramePr>
        <p:xfrm>
          <a:off x="426685" y="367060"/>
          <a:ext cx="2910840" cy="917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809">
                  <a:extLst>
                    <a:ext uri="{9D8B030D-6E8A-4147-A177-3AD203B41FA5}">
                      <a16:colId xmlns:a16="http://schemas.microsoft.com/office/drawing/2014/main" val="2710305724"/>
                    </a:ext>
                  </a:extLst>
                </a:gridCol>
                <a:gridCol w="476101">
                  <a:extLst>
                    <a:ext uri="{9D8B030D-6E8A-4147-A177-3AD203B41FA5}">
                      <a16:colId xmlns:a16="http://schemas.microsoft.com/office/drawing/2014/main" val="3316270179"/>
                    </a:ext>
                  </a:extLst>
                </a:gridCol>
                <a:gridCol w="472977">
                  <a:extLst>
                    <a:ext uri="{9D8B030D-6E8A-4147-A177-3AD203B41FA5}">
                      <a16:colId xmlns:a16="http://schemas.microsoft.com/office/drawing/2014/main" val="3691170940"/>
                    </a:ext>
                  </a:extLst>
                </a:gridCol>
                <a:gridCol w="547658">
                  <a:extLst>
                    <a:ext uri="{9D8B030D-6E8A-4147-A177-3AD203B41FA5}">
                      <a16:colId xmlns:a16="http://schemas.microsoft.com/office/drawing/2014/main" val="1957860445"/>
                    </a:ext>
                  </a:extLst>
                </a:gridCol>
                <a:gridCol w="410744">
                  <a:extLst>
                    <a:ext uri="{9D8B030D-6E8A-4147-A177-3AD203B41FA5}">
                      <a16:colId xmlns:a16="http://schemas.microsoft.com/office/drawing/2014/main" val="655054495"/>
                    </a:ext>
                  </a:extLst>
                </a:gridCol>
                <a:gridCol w="572551">
                  <a:extLst>
                    <a:ext uri="{9D8B030D-6E8A-4147-A177-3AD203B41FA5}">
                      <a16:colId xmlns:a16="http://schemas.microsoft.com/office/drawing/2014/main" val="3671812567"/>
                    </a:ext>
                  </a:extLst>
                </a:gridCol>
              </a:tblGrid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90085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93831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98369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96600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4181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4253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61591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139788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46932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10.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27119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39817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91912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57654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9064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3367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76707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0200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50161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0834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6282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A594866-4F17-D758-AF6B-714176CB90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142571"/>
              </p:ext>
            </p:extLst>
          </p:nvPr>
        </p:nvGraphicFramePr>
        <p:xfrm>
          <a:off x="3444498" y="367060"/>
          <a:ext cx="2910840" cy="917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809">
                  <a:extLst>
                    <a:ext uri="{9D8B030D-6E8A-4147-A177-3AD203B41FA5}">
                      <a16:colId xmlns:a16="http://schemas.microsoft.com/office/drawing/2014/main" val="2710305724"/>
                    </a:ext>
                  </a:extLst>
                </a:gridCol>
                <a:gridCol w="579735">
                  <a:extLst>
                    <a:ext uri="{9D8B030D-6E8A-4147-A177-3AD203B41FA5}">
                      <a16:colId xmlns:a16="http://schemas.microsoft.com/office/drawing/2014/main" val="3316270179"/>
                    </a:ext>
                  </a:extLst>
                </a:gridCol>
                <a:gridCol w="369343">
                  <a:extLst>
                    <a:ext uri="{9D8B030D-6E8A-4147-A177-3AD203B41FA5}">
                      <a16:colId xmlns:a16="http://schemas.microsoft.com/office/drawing/2014/main" val="3691170940"/>
                    </a:ext>
                  </a:extLst>
                </a:gridCol>
                <a:gridCol w="547658">
                  <a:extLst>
                    <a:ext uri="{9D8B030D-6E8A-4147-A177-3AD203B41FA5}">
                      <a16:colId xmlns:a16="http://schemas.microsoft.com/office/drawing/2014/main" val="1957860445"/>
                    </a:ext>
                  </a:extLst>
                </a:gridCol>
                <a:gridCol w="410744">
                  <a:extLst>
                    <a:ext uri="{9D8B030D-6E8A-4147-A177-3AD203B41FA5}">
                      <a16:colId xmlns:a16="http://schemas.microsoft.com/office/drawing/2014/main" val="655054495"/>
                    </a:ext>
                  </a:extLst>
                </a:gridCol>
                <a:gridCol w="572551">
                  <a:extLst>
                    <a:ext uri="{9D8B030D-6E8A-4147-A177-3AD203B41FA5}">
                      <a16:colId xmlns:a16="http://schemas.microsoft.com/office/drawing/2014/main" val="3671812567"/>
                    </a:ext>
                  </a:extLst>
                </a:gridCol>
              </a:tblGrid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90085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93831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98369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96600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4181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4253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61591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139788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46932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30.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27119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39817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91912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57654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9064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3367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76707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0200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50161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0834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6282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04C2044-DE7A-3F30-5044-E4A83EEF98C5}"/>
              </a:ext>
            </a:extLst>
          </p:cNvPr>
          <p:cNvSpPr/>
          <p:nvPr/>
        </p:nvSpPr>
        <p:spPr>
          <a:xfrm>
            <a:off x="304800" y="222738"/>
            <a:ext cx="6248400" cy="9460523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875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AC971-C9C7-B4A2-3FD8-1D97F5482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B624026-94B8-CE52-8664-6BD1EFC5BCB7}"/>
              </a:ext>
            </a:extLst>
          </p:cNvPr>
          <p:cNvGraphicFramePr>
            <a:graphicFrameLocks noGrp="1"/>
          </p:cNvGraphicFramePr>
          <p:nvPr/>
        </p:nvGraphicFramePr>
        <p:xfrm>
          <a:off x="426685" y="367060"/>
          <a:ext cx="2910840" cy="917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809">
                  <a:extLst>
                    <a:ext uri="{9D8B030D-6E8A-4147-A177-3AD203B41FA5}">
                      <a16:colId xmlns:a16="http://schemas.microsoft.com/office/drawing/2014/main" val="2710305724"/>
                    </a:ext>
                  </a:extLst>
                </a:gridCol>
                <a:gridCol w="476101">
                  <a:extLst>
                    <a:ext uri="{9D8B030D-6E8A-4147-A177-3AD203B41FA5}">
                      <a16:colId xmlns:a16="http://schemas.microsoft.com/office/drawing/2014/main" val="3316270179"/>
                    </a:ext>
                  </a:extLst>
                </a:gridCol>
                <a:gridCol w="472977">
                  <a:extLst>
                    <a:ext uri="{9D8B030D-6E8A-4147-A177-3AD203B41FA5}">
                      <a16:colId xmlns:a16="http://schemas.microsoft.com/office/drawing/2014/main" val="3691170940"/>
                    </a:ext>
                  </a:extLst>
                </a:gridCol>
                <a:gridCol w="547658">
                  <a:extLst>
                    <a:ext uri="{9D8B030D-6E8A-4147-A177-3AD203B41FA5}">
                      <a16:colId xmlns:a16="http://schemas.microsoft.com/office/drawing/2014/main" val="1957860445"/>
                    </a:ext>
                  </a:extLst>
                </a:gridCol>
                <a:gridCol w="410744">
                  <a:extLst>
                    <a:ext uri="{9D8B030D-6E8A-4147-A177-3AD203B41FA5}">
                      <a16:colId xmlns:a16="http://schemas.microsoft.com/office/drawing/2014/main" val="655054495"/>
                    </a:ext>
                  </a:extLst>
                </a:gridCol>
                <a:gridCol w="572551">
                  <a:extLst>
                    <a:ext uri="{9D8B030D-6E8A-4147-A177-3AD203B41FA5}">
                      <a16:colId xmlns:a16="http://schemas.microsoft.com/office/drawing/2014/main" val="3671812567"/>
                    </a:ext>
                  </a:extLst>
                </a:gridCol>
              </a:tblGrid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90085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93831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98369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96600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4181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4253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61591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139788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46932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10.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27119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39817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91912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57654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9064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3367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76707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0200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50161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0834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6282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A594866-4F17-D758-AF6B-714176CB9032}"/>
              </a:ext>
            </a:extLst>
          </p:cNvPr>
          <p:cNvGraphicFramePr>
            <a:graphicFrameLocks noGrp="1"/>
          </p:cNvGraphicFramePr>
          <p:nvPr/>
        </p:nvGraphicFramePr>
        <p:xfrm>
          <a:off x="3444498" y="367060"/>
          <a:ext cx="2910840" cy="917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809">
                  <a:extLst>
                    <a:ext uri="{9D8B030D-6E8A-4147-A177-3AD203B41FA5}">
                      <a16:colId xmlns:a16="http://schemas.microsoft.com/office/drawing/2014/main" val="2710305724"/>
                    </a:ext>
                  </a:extLst>
                </a:gridCol>
                <a:gridCol w="579735">
                  <a:extLst>
                    <a:ext uri="{9D8B030D-6E8A-4147-A177-3AD203B41FA5}">
                      <a16:colId xmlns:a16="http://schemas.microsoft.com/office/drawing/2014/main" val="3316270179"/>
                    </a:ext>
                  </a:extLst>
                </a:gridCol>
                <a:gridCol w="369343">
                  <a:extLst>
                    <a:ext uri="{9D8B030D-6E8A-4147-A177-3AD203B41FA5}">
                      <a16:colId xmlns:a16="http://schemas.microsoft.com/office/drawing/2014/main" val="3691170940"/>
                    </a:ext>
                  </a:extLst>
                </a:gridCol>
                <a:gridCol w="547658">
                  <a:extLst>
                    <a:ext uri="{9D8B030D-6E8A-4147-A177-3AD203B41FA5}">
                      <a16:colId xmlns:a16="http://schemas.microsoft.com/office/drawing/2014/main" val="1957860445"/>
                    </a:ext>
                  </a:extLst>
                </a:gridCol>
                <a:gridCol w="410744">
                  <a:extLst>
                    <a:ext uri="{9D8B030D-6E8A-4147-A177-3AD203B41FA5}">
                      <a16:colId xmlns:a16="http://schemas.microsoft.com/office/drawing/2014/main" val="655054495"/>
                    </a:ext>
                  </a:extLst>
                </a:gridCol>
                <a:gridCol w="572551">
                  <a:extLst>
                    <a:ext uri="{9D8B030D-6E8A-4147-A177-3AD203B41FA5}">
                      <a16:colId xmlns:a16="http://schemas.microsoft.com/office/drawing/2014/main" val="3671812567"/>
                    </a:ext>
                  </a:extLst>
                </a:gridCol>
              </a:tblGrid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90085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93831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98369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96600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4181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4253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61591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139788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46932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30.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27119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39817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91912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57654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9064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3367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76707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0200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50161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0834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6282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04C2044-DE7A-3F30-5044-E4A83EEF98C5}"/>
              </a:ext>
            </a:extLst>
          </p:cNvPr>
          <p:cNvSpPr/>
          <p:nvPr/>
        </p:nvSpPr>
        <p:spPr>
          <a:xfrm>
            <a:off x="304800" y="222738"/>
            <a:ext cx="6248400" cy="9460523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22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AC971-C9C7-B4A2-3FD8-1D97F5482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B624026-94B8-CE52-8664-6BD1EFC5BCB7}"/>
              </a:ext>
            </a:extLst>
          </p:cNvPr>
          <p:cNvGraphicFramePr>
            <a:graphicFrameLocks noGrp="1"/>
          </p:cNvGraphicFramePr>
          <p:nvPr/>
        </p:nvGraphicFramePr>
        <p:xfrm>
          <a:off x="426685" y="367060"/>
          <a:ext cx="2910840" cy="917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809">
                  <a:extLst>
                    <a:ext uri="{9D8B030D-6E8A-4147-A177-3AD203B41FA5}">
                      <a16:colId xmlns:a16="http://schemas.microsoft.com/office/drawing/2014/main" val="2710305724"/>
                    </a:ext>
                  </a:extLst>
                </a:gridCol>
                <a:gridCol w="476101">
                  <a:extLst>
                    <a:ext uri="{9D8B030D-6E8A-4147-A177-3AD203B41FA5}">
                      <a16:colId xmlns:a16="http://schemas.microsoft.com/office/drawing/2014/main" val="3316270179"/>
                    </a:ext>
                  </a:extLst>
                </a:gridCol>
                <a:gridCol w="472977">
                  <a:extLst>
                    <a:ext uri="{9D8B030D-6E8A-4147-A177-3AD203B41FA5}">
                      <a16:colId xmlns:a16="http://schemas.microsoft.com/office/drawing/2014/main" val="3691170940"/>
                    </a:ext>
                  </a:extLst>
                </a:gridCol>
                <a:gridCol w="547658">
                  <a:extLst>
                    <a:ext uri="{9D8B030D-6E8A-4147-A177-3AD203B41FA5}">
                      <a16:colId xmlns:a16="http://schemas.microsoft.com/office/drawing/2014/main" val="1957860445"/>
                    </a:ext>
                  </a:extLst>
                </a:gridCol>
                <a:gridCol w="410744">
                  <a:extLst>
                    <a:ext uri="{9D8B030D-6E8A-4147-A177-3AD203B41FA5}">
                      <a16:colId xmlns:a16="http://schemas.microsoft.com/office/drawing/2014/main" val="655054495"/>
                    </a:ext>
                  </a:extLst>
                </a:gridCol>
                <a:gridCol w="572551">
                  <a:extLst>
                    <a:ext uri="{9D8B030D-6E8A-4147-A177-3AD203B41FA5}">
                      <a16:colId xmlns:a16="http://schemas.microsoft.com/office/drawing/2014/main" val="3671812567"/>
                    </a:ext>
                  </a:extLst>
                </a:gridCol>
              </a:tblGrid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90085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93831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98369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96600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4181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4253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61591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139788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46932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10.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27119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39817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91912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57654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9064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3367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76707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0200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50161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0834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6282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A594866-4F17-D758-AF6B-714176CB9032}"/>
              </a:ext>
            </a:extLst>
          </p:cNvPr>
          <p:cNvGraphicFramePr>
            <a:graphicFrameLocks noGrp="1"/>
          </p:cNvGraphicFramePr>
          <p:nvPr/>
        </p:nvGraphicFramePr>
        <p:xfrm>
          <a:off x="3444498" y="367060"/>
          <a:ext cx="2910840" cy="917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809">
                  <a:extLst>
                    <a:ext uri="{9D8B030D-6E8A-4147-A177-3AD203B41FA5}">
                      <a16:colId xmlns:a16="http://schemas.microsoft.com/office/drawing/2014/main" val="2710305724"/>
                    </a:ext>
                  </a:extLst>
                </a:gridCol>
                <a:gridCol w="579735">
                  <a:extLst>
                    <a:ext uri="{9D8B030D-6E8A-4147-A177-3AD203B41FA5}">
                      <a16:colId xmlns:a16="http://schemas.microsoft.com/office/drawing/2014/main" val="3316270179"/>
                    </a:ext>
                  </a:extLst>
                </a:gridCol>
                <a:gridCol w="369343">
                  <a:extLst>
                    <a:ext uri="{9D8B030D-6E8A-4147-A177-3AD203B41FA5}">
                      <a16:colId xmlns:a16="http://schemas.microsoft.com/office/drawing/2014/main" val="3691170940"/>
                    </a:ext>
                  </a:extLst>
                </a:gridCol>
                <a:gridCol w="547658">
                  <a:extLst>
                    <a:ext uri="{9D8B030D-6E8A-4147-A177-3AD203B41FA5}">
                      <a16:colId xmlns:a16="http://schemas.microsoft.com/office/drawing/2014/main" val="1957860445"/>
                    </a:ext>
                  </a:extLst>
                </a:gridCol>
                <a:gridCol w="410744">
                  <a:extLst>
                    <a:ext uri="{9D8B030D-6E8A-4147-A177-3AD203B41FA5}">
                      <a16:colId xmlns:a16="http://schemas.microsoft.com/office/drawing/2014/main" val="655054495"/>
                    </a:ext>
                  </a:extLst>
                </a:gridCol>
                <a:gridCol w="572551">
                  <a:extLst>
                    <a:ext uri="{9D8B030D-6E8A-4147-A177-3AD203B41FA5}">
                      <a16:colId xmlns:a16="http://schemas.microsoft.com/office/drawing/2014/main" val="3671812567"/>
                    </a:ext>
                  </a:extLst>
                </a:gridCol>
              </a:tblGrid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90085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93831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98369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96600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4181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4253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61591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139788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46932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30.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27119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39817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91912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57654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9064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3367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76707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0200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50161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0834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6282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04C2044-DE7A-3F30-5044-E4A83EEF98C5}"/>
              </a:ext>
            </a:extLst>
          </p:cNvPr>
          <p:cNvSpPr/>
          <p:nvPr/>
        </p:nvSpPr>
        <p:spPr>
          <a:xfrm>
            <a:off x="304800" y="222738"/>
            <a:ext cx="6248400" cy="9460523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25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AC971-C9C7-B4A2-3FD8-1D97F5482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B624026-94B8-CE52-8664-6BD1EFC5BCB7}"/>
              </a:ext>
            </a:extLst>
          </p:cNvPr>
          <p:cNvGraphicFramePr>
            <a:graphicFrameLocks noGrp="1"/>
          </p:cNvGraphicFramePr>
          <p:nvPr/>
        </p:nvGraphicFramePr>
        <p:xfrm>
          <a:off x="426685" y="367060"/>
          <a:ext cx="2910840" cy="917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809">
                  <a:extLst>
                    <a:ext uri="{9D8B030D-6E8A-4147-A177-3AD203B41FA5}">
                      <a16:colId xmlns:a16="http://schemas.microsoft.com/office/drawing/2014/main" val="2710305724"/>
                    </a:ext>
                  </a:extLst>
                </a:gridCol>
                <a:gridCol w="476101">
                  <a:extLst>
                    <a:ext uri="{9D8B030D-6E8A-4147-A177-3AD203B41FA5}">
                      <a16:colId xmlns:a16="http://schemas.microsoft.com/office/drawing/2014/main" val="3316270179"/>
                    </a:ext>
                  </a:extLst>
                </a:gridCol>
                <a:gridCol w="472977">
                  <a:extLst>
                    <a:ext uri="{9D8B030D-6E8A-4147-A177-3AD203B41FA5}">
                      <a16:colId xmlns:a16="http://schemas.microsoft.com/office/drawing/2014/main" val="3691170940"/>
                    </a:ext>
                  </a:extLst>
                </a:gridCol>
                <a:gridCol w="547658">
                  <a:extLst>
                    <a:ext uri="{9D8B030D-6E8A-4147-A177-3AD203B41FA5}">
                      <a16:colId xmlns:a16="http://schemas.microsoft.com/office/drawing/2014/main" val="1957860445"/>
                    </a:ext>
                  </a:extLst>
                </a:gridCol>
                <a:gridCol w="410744">
                  <a:extLst>
                    <a:ext uri="{9D8B030D-6E8A-4147-A177-3AD203B41FA5}">
                      <a16:colId xmlns:a16="http://schemas.microsoft.com/office/drawing/2014/main" val="655054495"/>
                    </a:ext>
                  </a:extLst>
                </a:gridCol>
                <a:gridCol w="572551">
                  <a:extLst>
                    <a:ext uri="{9D8B030D-6E8A-4147-A177-3AD203B41FA5}">
                      <a16:colId xmlns:a16="http://schemas.microsoft.com/office/drawing/2014/main" val="3671812567"/>
                    </a:ext>
                  </a:extLst>
                </a:gridCol>
              </a:tblGrid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90085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93831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98369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96600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4181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4253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61591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139788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46932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10.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27119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39817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91912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57654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9064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3367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76707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0200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50161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0834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6282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A594866-4F17-D758-AF6B-714176CB9032}"/>
              </a:ext>
            </a:extLst>
          </p:cNvPr>
          <p:cNvGraphicFramePr>
            <a:graphicFrameLocks noGrp="1"/>
          </p:cNvGraphicFramePr>
          <p:nvPr/>
        </p:nvGraphicFramePr>
        <p:xfrm>
          <a:off x="3444498" y="367060"/>
          <a:ext cx="2910840" cy="917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809">
                  <a:extLst>
                    <a:ext uri="{9D8B030D-6E8A-4147-A177-3AD203B41FA5}">
                      <a16:colId xmlns:a16="http://schemas.microsoft.com/office/drawing/2014/main" val="2710305724"/>
                    </a:ext>
                  </a:extLst>
                </a:gridCol>
                <a:gridCol w="579735">
                  <a:extLst>
                    <a:ext uri="{9D8B030D-6E8A-4147-A177-3AD203B41FA5}">
                      <a16:colId xmlns:a16="http://schemas.microsoft.com/office/drawing/2014/main" val="3316270179"/>
                    </a:ext>
                  </a:extLst>
                </a:gridCol>
                <a:gridCol w="369343">
                  <a:extLst>
                    <a:ext uri="{9D8B030D-6E8A-4147-A177-3AD203B41FA5}">
                      <a16:colId xmlns:a16="http://schemas.microsoft.com/office/drawing/2014/main" val="3691170940"/>
                    </a:ext>
                  </a:extLst>
                </a:gridCol>
                <a:gridCol w="547658">
                  <a:extLst>
                    <a:ext uri="{9D8B030D-6E8A-4147-A177-3AD203B41FA5}">
                      <a16:colId xmlns:a16="http://schemas.microsoft.com/office/drawing/2014/main" val="1957860445"/>
                    </a:ext>
                  </a:extLst>
                </a:gridCol>
                <a:gridCol w="410744">
                  <a:extLst>
                    <a:ext uri="{9D8B030D-6E8A-4147-A177-3AD203B41FA5}">
                      <a16:colId xmlns:a16="http://schemas.microsoft.com/office/drawing/2014/main" val="655054495"/>
                    </a:ext>
                  </a:extLst>
                </a:gridCol>
                <a:gridCol w="572551">
                  <a:extLst>
                    <a:ext uri="{9D8B030D-6E8A-4147-A177-3AD203B41FA5}">
                      <a16:colId xmlns:a16="http://schemas.microsoft.com/office/drawing/2014/main" val="3671812567"/>
                    </a:ext>
                  </a:extLst>
                </a:gridCol>
              </a:tblGrid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90085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93831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98369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96600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4181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4253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61591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139788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46932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30.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27119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39817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91912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57654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9064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3367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76707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0200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50161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0834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6282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04C2044-DE7A-3F30-5044-E4A83EEF98C5}"/>
              </a:ext>
            </a:extLst>
          </p:cNvPr>
          <p:cNvSpPr/>
          <p:nvPr/>
        </p:nvSpPr>
        <p:spPr>
          <a:xfrm>
            <a:off x="304800" y="222738"/>
            <a:ext cx="6248400" cy="9460523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893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AC971-C9C7-B4A2-3FD8-1D97F5482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B624026-94B8-CE52-8664-6BD1EFC5BCB7}"/>
              </a:ext>
            </a:extLst>
          </p:cNvPr>
          <p:cNvGraphicFramePr>
            <a:graphicFrameLocks noGrp="1"/>
          </p:cNvGraphicFramePr>
          <p:nvPr/>
        </p:nvGraphicFramePr>
        <p:xfrm>
          <a:off x="426685" y="367060"/>
          <a:ext cx="2910840" cy="917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809">
                  <a:extLst>
                    <a:ext uri="{9D8B030D-6E8A-4147-A177-3AD203B41FA5}">
                      <a16:colId xmlns:a16="http://schemas.microsoft.com/office/drawing/2014/main" val="2710305724"/>
                    </a:ext>
                  </a:extLst>
                </a:gridCol>
                <a:gridCol w="476101">
                  <a:extLst>
                    <a:ext uri="{9D8B030D-6E8A-4147-A177-3AD203B41FA5}">
                      <a16:colId xmlns:a16="http://schemas.microsoft.com/office/drawing/2014/main" val="3316270179"/>
                    </a:ext>
                  </a:extLst>
                </a:gridCol>
                <a:gridCol w="472977">
                  <a:extLst>
                    <a:ext uri="{9D8B030D-6E8A-4147-A177-3AD203B41FA5}">
                      <a16:colId xmlns:a16="http://schemas.microsoft.com/office/drawing/2014/main" val="3691170940"/>
                    </a:ext>
                  </a:extLst>
                </a:gridCol>
                <a:gridCol w="547658">
                  <a:extLst>
                    <a:ext uri="{9D8B030D-6E8A-4147-A177-3AD203B41FA5}">
                      <a16:colId xmlns:a16="http://schemas.microsoft.com/office/drawing/2014/main" val="1957860445"/>
                    </a:ext>
                  </a:extLst>
                </a:gridCol>
                <a:gridCol w="410744">
                  <a:extLst>
                    <a:ext uri="{9D8B030D-6E8A-4147-A177-3AD203B41FA5}">
                      <a16:colId xmlns:a16="http://schemas.microsoft.com/office/drawing/2014/main" val="655054495"/>
                    </a:ext>
                  </a:extLst>
                </a:gridCol>
                <a:gridCol w="572551">
                  <a:extLst>
                    <a:ext uri="{9D8B030D-6E8A-4147-A177-3AD203B41FA5}">
                      <a16:colId xmlns:a16="http://schemas.microsoft.com/office/drawing/2014/main" val="3671812567"/>
                    </a:ext>
                  </a:extLst>
                </a:gridCol>
              </a:tblGrid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90085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93831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98369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96600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4181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4253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61591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139788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46932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10.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27119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39817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91912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57654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9064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3367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76707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0200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50161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0834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6282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A594866-4F17-D758-AF6B-714176CB9032}"/>
              </a:ext>
            </a:extLst>
          </p:cNvPr>
          <p:cNvGraphicFramePr>
            <a:graphicFrameLocks noGrp="1"/>
          </p:cNvGraphicFramePr>
          <p:nvPr/>
        </p:nvGraphicFramePr>
        <p:xfrm>
          <a:off x="3444498" y="367060"/>
          <a:ext cx="2910840" cy="917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809">
                  <a:extLst>
                    <a:ext uri="{9D8B030D-6E8A-4147-A177-3AD203B41FA5}">
                      <a16:colId xmlns:a16="http://schemas.microsoft.com/office/drawing/2014/main" val="2710305724"/>
                    </a:ext>
                  </a:extLst>
                </a:gridCol>
                <a:gridCol w="579735">
                  <a:extLst>
                    <a:ext uri="{9D8B030D-6E8A-4147-A177-3AD203B41FA5}">
                      <a16:colId xmlns:a16="http://schemas.microsoft.com/office/drawing/2014/main" val="3316270179"/>
                    </a:ext>
                  </a:extLst>
                </a:gridCol>
                <a:gridCol w="369343">
                  <a:extLst>
                    <a:ext uri="{9D8B030D-6E8A-4147-A177-3AD203B41FA5}">
                      <a16:colId xmlns:a16="http://schemas.microsoft.com/office/drawing/2014/main" val="3691170940"/>
                    </a:ext>
                  </a:extLst>
                </a:gridCol>
                <a:gridCol w="547658">
                  <a:extLst>
                    <a:ext uri="{9D8B030D-6E8A-4147-A177-3AD203B41FA5}">
                      <a16:colId xmlns:a16="http://schemas.microsoft.com/office/drawing/2014/main" val="1957860445"/>
                    </a:ext>
                  </a:extLst>
                </a:gridCol>
                <a:gridCol w="410744">
                  <a:extLst>
                    <a:ext uri="{9D8B030D-6E8A-4147-A177-3AD203B41FA5}">
                      <a16:colId xmlns:a16="http://schemas.microsoft.com/office/drawing/2014/main" val="655054495"/>
                    </a:ext>
                  </a:extLst>
                </a:gridCol>
                <a:gridCol w="572551">
                  <a:extLst>
                    <a:ext uri="{9D8B030D-6E8A-4147-A177-3AD203B41FA5}">
                      <a16:colId xmlns:a16="http://schemas.microsoft.com/office/drawing/2014/main" val="3671812567"/>
                    </a:ext>
                  </a:extLst>
                </a:gridCol>
              </a:tblGrid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90085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93831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98369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96600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4181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4253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61591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139788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469323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30.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27119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31.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398175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32.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919122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33.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57654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34.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9064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33675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36.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76707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37.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02001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38.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501614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39.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083476"/>
                  </a:ext>
                </a:extLst>
              </a:tr>
              <a:tr h="4585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6282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04C2044-DE7A-3F30-5044-E4A83EEF98C5}"/>
              </a:ext>
            </a:extLst>
          </p:cNvPr>
          <p:cNvSpPr/>
          <p:nvPr/>
        </p:nvSpPr>
        <p:spPr>
          <a:xfrm>
            <a:off x="304800" y="222738"/>
            <a:ext cx="6248400" cy="9460523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661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1231</Words>
  <Application>Microsoft Macintosh PowerPoint</Application>
  <PresentationFormat>A4 Paper (210x297 mm)</PresentationFormat>
  <Paragraphs>1004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Jennings</dc:creator>
  <cp:lastModifiedBy>Andrew Jennings</cp:lastModifiedBy>
  <cp:revision>8</cp:revision>
  <dcterms:created xsi:type="dcterms:W3CDTF">2025-04-27T17:09:21Z</dcterms:created>
  <dcterms:modified xsi:type="dcterms:W3CDTF">2025-05-14T09:20:01Z</dcterms:modified>
</cp:coreProperties>
</file>