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5"/>
  </p:notesMasterIdLst>
  <p:sldIdLst>
    <p:sldId id="478" r:id="rId2"/>
    <p:sldId id="258" r:id="rId3"/>
    <p:sldId id="288" r:id="rId4"/>
    <p:sldId id="488" r:id="rId5"/>
    <p:sldId id="499"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286" r:id="rId22"/>
    <p:sldId id="287" r:id="rId23"/>
    <p:sldId id="483" r:id="rId24"/>
    <p:sldId id="268" r:id="rId25"/>
    <p:sldId id="269" r:id="rId26"/>
    <p:sldId id="280" r:id="rId27"/>
    <p:sldId id="281" r:id="rId28"/>
    <p:sldId id="294" r:id="rId29"/>
    <p:sldId id="282" r:id="rId30"/>
    <p:sldId id="295" r:id="rId31"/>
    <p:sldId id="296" r:id="rId32"/>
    <p:sldId id="297" r:id="rId33"/>
    <p:sldId id="299" r:id="rId34"/>
    <p:sldId id="298" r:id="rId35"/>
    <p:sldId id="300" r:id="rId36"/>
    <p:sldId id="301" r:id="rId37"/>
    <p:sldId id="302" r:id="rId38"/>
    <p:sldId id="303" r:id="rId39"/>
    <p:sldId id="304" r:id="rId40"/>
    <p:sldId id="307" r:id="rId41"/>
    <p:sldId id="308" r:id="rId42"/>
    <p:sldId id="305" r:id="rId43"/>
    <p:sldId id="306" r:id="rId44"/>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40"/>
  </p:normalViewPr>
  <p:slideViewPr>
    <p:cSldViewPr snapToGrid="0" snapToObjects="1">
      <p:cViewPr varScale="1">
        <p:scale>
          <a:sx n="64" d="100"/>
          <a:sy n="64" d="100"/>
        </p:scale>
        <p:origin x="1872" y="480"/>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12/05/2025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35</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36</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12/05/2025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12/05/2025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12/05/2025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12/05/2025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tiff"/><Relationship Id="rId3" Type="http://schemas.openxmlformats.org/officeDocument/2006/relationships/image" Target="../media/image5.tiff"/><Relationship Id="rId7" Type="http://schemas.openxmlformats.org/officeDocument/2006/relationships/image" Target="../media/image9.png"/><Relationship Id="rId12" Type="http://schemas.openxmlformats.org/officeDocument/2006/relationships/image" Target="../media/image14.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tiff"/><Relationship Id="rId5" Type="http://schemas.openxmlformats.org/officeDocument/2006/relationships/image" Target="../media/image7.tiff"/><Relationship Id="rId10" Type="http://schemas.openxmlformats.org/officeDocument/2006/relationships/image" Target="../media/image12.tiff"/><Relationship Id="rId4" Type="http://schemas.openxmlformats.org/officeDocument/2006/relationships/image" Target="../media/image6.tiff"/><Relationship Id="rId9" Type="http://schemas.openxmlformats.org/officeDocument/2006/relationships/image" Target="../media/image11.tiff"/></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1" y="3441136"/>
            <a:ext cx="6858000"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06" y="3724565"/>
            <a:ext cx="6572694" cy="13849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Year 6 -</a:t>
            </a:r>
            <a:r>
              <a:rPr kumimoji="0" lang="en-US" sz="44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Spring 1 – Week 3</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2616101"/>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r>
              <a:rPr lang="en-US" sz="2800" b="1" dirty="0">
                <a:latin typeface="Gill Sans SemiBold" panose="020B0502020104020203" pitchFamily="34" charset="-79"/>
                <a:ea typeface="Hiragino Kaku Gothic Std W8" panose="020B0800000000000000" pitchFamily="34" charset="-128"/>
                <a:cs typeface="Gill Sans SemiBold" panose="020B0502020104020203" pitchFamily="34" charset="-79"/>
              </a:rPr>
              <a:t>Words with ‘silent’ letters (i.e. letters whose presence cannot be predicted from the pronunciation of the word)</a:t>
            </a: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1161192042"/>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400" b="1" i="0" dirty="0">
                          <a:solidFill>
                            <a:srgbClr val="000000"/>
                          </a:solidFill>
                          <a:effectLst/>
                          <a:latin typeface="Gill Sans MT" panose="020B0502020104020203" pitchFamily="34" charset="0"/>
                        </a:rPr>
                        <a:t>dou</a:t>
                      </a:r>
                      <a:r>
                        <a:rPr lang="en-GB" sz="4400" b="1" i="0" dirty="0">
                          <a:solidFill>
                            <a:srgbClr val="FF0000"/>
                          </a:solidFill>
                          <a:effectLst/>
                          <a:latin typeface="Gill Sans MT" panose="020B0502020104020203" pitchFamily="34" charset="0"/>
                        </a:rPr>
                        <a:t>b</a:t>
                      </a:r>
                      <a:r>
                        <a:rPr lang="en-GB" sz="4400" b="1" i="0" dirty="0">
                          <a:solidFill>
                            <a:srgbClr val="000000"/>
                          </a:solidFill>
                          <a:effectLst/>
                          <a:latin typeface="Gill Sans MT" panose="020B0502020104020203" pitchFamily="34" charset="0"/>
                        </a:rPr>
                        <a:t>t</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i="0" dirty="0">
                          <a:solidFill>
                            <a:srgbClr val="000000"/>
                          </a:solidFill>
                          <a:effectLst/>
                          <a:latin typeface="Gill Sans MT" panose="020B0502020104020203" pitchFamily="34" charset="0"/>
                        </a:rPr>
                        <a:t>i</a:t>
                      </a:r>
                      <a:r>
                        <a:rPr lang="en-GB" sz="4400" b="1" i="0" dirty="0">
                          <a:solidFill>
                            <a:srgbClr val="FF0000"/>
                          </a:solidFill>
                          <a:effectLst/>
                          <a:latin typeface="Gill Sans MT" panose="020B0502020104020203" pitchFamily="34" charset="0"/>
                        </a:rPr>
                        <a:t>s</a:t>
                      </a:r>
                      <a:r>
                        <a:rPr lang="en-GB" sz="4400" b="1" i="0" dirty="0">
                          <a:solidFill>
                            <a:srgbClr val="000000"/>
                          </a:solidFill>
                          <a:effectLst/>
                          <a:latin typeface="Gill Sans MT" panose="020B0502020104020203" pitchFamily="34" charset="0"/>
                        </a:rPr>
                        <a:t>land</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GB" sz="4400" b="1" i="0" dirty="0">
                          <a:solidFill>
                            <a:srgbClr val="000000"/>
                          </a:solidFill>
                          <a:effectLst/>
                          <a:latin typeface="Gill Sans MT" panose="020B0502020104020203" pitchFamily="34" charset="0"/>
                        </a:rPr>
                        <a:t>solem</a:t>
                      </a:r>
                      <a:r>
                        <a:rPr lang="en-GB" sz="4400" b="1" i="0" dirty="0">
                          <a:solidFill>
                            <a:srgbClr val="FF0000"/>
                          </a:solidFill>
                          <a:effectLst/>
                          <a:latin typeface="Gill Sans MT" panose="020B0502020104020203" pitchFamily="34" charset="0"/>
                        </a:rPr>
                        <a:t>n</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i="0" dirty="0">
                          <a:solidFill>
                            <a:srgbClr val="000000"/>
                          </a:solidFill>
                          <a:effectLst/>
                          <a:latin typeface="Gill Sans MT" panose="020B0502020104020203" pitchFamily="34" charset="0"/>
                        </a:rPr>
                        <a:t>this</a:t>
                      </a:r>
                      <a:r>
                        <a:rPr lang="en-GB" sz="4400" b="1" i="0" dirty="0">
                          <a:solidFill>
                            <a:srgbClr val="FF0000"/>
                          </a:solidFill>
                          <a:effectLst/>
                          <a:latin typeface="Gill Sans MT" panose="020B0502020104020203" pitchFamily="34" charset="0"/>
                        </a:rPr>
                        <a:t>t</a:t>
                      </a:r>
                      <a:r>
                        <a:rPr lang="en-GB" sz="4400" b="1" i="0" dirty="0">
                          <a:solidFill>
                            <a:srgbClr val="000000"/>
                          </a:solidFill>
                          <a:effectLst/>
                          <a:latin typeface="Gill Sans MT" panose="020B0502020104020203" pitchFamily="34" charset="0"/>
                        </a:rPr>
                        <a:t>le</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4400" b="1" dirty="0">
                          <a:latin typeface="Gill Sans MT" panose="020B0502020104020203" pitchFamily="34" charset="0"/>
                        </a:rPr>
                        <a:t>ba</a:t>
                      </a:r>
                      <a:r>
                        <a:rPr lang="en-GB" sz="4400" b="1" dirty="0">
                          <a:solidFill>
                            <a:srgbClr val="FF0000"/>
                          </a:solidFill>
                          <a:latin typeface="Gill Sans MT" panose="020B0502020104020203" pitchFamily="34" charset="0"/>
                        </a:rPr>
                        <a:t>d</a:t>
                      </a:r>
                      <a:r>
                        <a:rPr lang="en-GB" sz="4400" b="1" dirty="0">
                          <a:latin typeface="Gill Sans MT" panose="020B0502020104020203" pitchFamily="34" charset="0"/>
                        </a:rPr>
                        <a:t>ge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bom</a:t>
                      </a:r>
                      <a:r>
                        <a:rPr lang="en-GB" sz="4400" b="1" dirty="0">
                          <a:solidFill>
                            <a:srgbClr val="FF0000"/>
                          </a:solidFill>
                          <a:latin typeface="Gill Sans MT" panose="020B0502020104020203" pitchFamily="34" charset="0"/>
                        </a:rPr>
                        <a:t>b</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4400" b="1" dirty="0">
                          <a:latin typeface="Gill Sans MT" panose="020B0502020104020203" pitchFamily="34" charset="0"/>
                        </a:rPr>
                        <a:t>g</a:t>
                      </a:r>
                      <a:r>
                        <a:rPr lang="en-GB" sz="4400" b="1" dirty="0">
                          <a:solidFill>
                            <a:srgbClr val="FF0000"/>
                          </a:solidFill>
                          <a:latin typeface="Gill Sans MT" panose="020B0502020104020203" pitchFamily="34" charset="0"/>
                        </a:rPr>
                        <a:t>h</a:t>
                      </a:r>
                      <a:r>
                        <a:rPr lang="en-GB" sz="4400" b="1" dirty="0">
                          <a:latin typeface="Gill Sans MT" panose="020B0502020104020203" pitchFamily="34" charset="0"/>
                        </a:rPr>
                        <a:t>ost</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solidFill>
                            <a:srgbClr val="FF0000"/>
                          </a:solidFill>
                          <a:latin typeface="Gill Sans MT" panose="020B0502020104020203" pitchFamily="34" charset="0"/>
                        </a:rPr>
                        <a:t>k</a:t>
                      </a:r>
                      <a:r>
                        <a:rPr lang="en-GB" sz="4400" b="1" dirty="0">
                          <a:latin typeface="Gill Sans MT" panose="020B0502020104020203" pitchFamily="34" charset="0"/>
                        </a:rPr>
                        <a:t>nee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GB" sz="4400" b="1" dirty="0">
                          <a:latin typeface="Gill Sans MT" panose="020B0502020104020203" pitchFamily="34" charset="0"/>
                        </a:rPr>
                        <a:t>com</a:t>
                      </a:r>
                      <a:r>
                        <a:rPr lang="en-GB" sz="4400" b="1" dirty="0">
                          <a:solidFill>
                            <a:srgbClr val="FF0000"/>
                          </a:solidFill>
                          <a:latin typeface="Gill Sans MT" panose="020B0502020104020203" pitchFamily="34" charset="0"/>
                        </a:rPr>
                        <a:t>b</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C</a:t>
                      </a:r>
                      <a:r>
                        <a:rPr lang="en-GB" sz="4400" b="1" dirty="0">
                          <a:solidFill>
                            <a:srgbClr val="FF0000"/>
                          </a:solidFill>
                          <a:latin typeface="Gill Sans MT" panose="020B0502020104020203" pitchFamily="34" charset="0"/>
                        </a:rPr>
                        <a:t>h</a:t>
                      </a:r>
                      <a:r>
                        <a:rPr lang="en-GB" sz="4400" b="1" dirty="0">
                          <a:latin typeface="Gill Sans MT" panose="020B0502020104020203" pitchFamily="34" charset="0"/>
                        </a:rPr>
                        <a:t>ris</a:t>
                      </a:r>
                      <a:r>
                        <a:rPr lang="en-GB" sz="4400" b="1" dirty="0">
                          <a:solidFill>
                            <a:srgbClr val="FF0000"/>
                          </a:solidFill>
                          <a:latin typeface="Gill Sans MT" panose="020B0502020104020203" pitchFamily="34" charset="0"/>
                        </a:rPr>
                        <a:t>t</a:t>
                      </a:r>
                      <a:r>
                        <a:rPr lang="en-GB" sz="4400" b="1" dirty="0">
                          <a:latin typeface="Gill Sans MT" panose="020B0502020104020203" pitchFamily="34" charset="0"/>
                        </a:rPr>
                        <a:t>mas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4400" b="1" dirty="0">
                          <a:solidFill>
                            <a:srgbClr val="FF0000"/>
                          </a:solidFill>
                          <a:latin typeface="Gill Sans MT" panose="020B0502020104020203" pitchFamily="34" charset="0"/>
                        </a:rPr>
                        <a:t>h</a:t>
                      </a:r>
                      <a:r>
                        <a:rPr lang="en-GB" sz="4400" b="1" dirty="0">
                          <a:latin typeface="Gill Sans MT" panose="020B0502020104020203" pitchFamily="34" charset="0"/>
                        </a:rPr>
                        <a:t>onest</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solidFill>
                            <a:srgbClr val="FF0000"/>
                          </a:solidFill>
                          <a:latin typeface="Gill Sans MT" panose="020B0502020104020203" pitchFamily="34" charset="0"/>
                        </a:rPr>
                        <a:t>w</a:t>
                      </a:r>
                      <a:r>
                        <a:rPr lang="en-GB" sz="4400" b="1" dirty="0">
                          <a:latin typeface="Gill Sans MT" panose="020B0502020104020203" pitchFamily="34" charset="0"/>
                        </a:rPr>
                        <a:t>rist</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2075488272"/>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400" b="1" i="0" dirty="0">
                          <a:solidFill>
                            <a:srgbClr val="000000"/>
                          </a:solidFill>
                          <a:effectLst/>
                          <a:latin typeface="Gill Sans MT" panose="020B0502020104020203" pitchFamily="34" charset="0"/>
                        </a:rPr>
                        <a:t>lam</a:t>
                      </a:r>
                      <a:r>
                        <a:rPr lang="en-GB" sz="4400" b="1" i="0" dirty="0">
                          <a:solidFill>
                            <a:srgbClr val="FF0000"/>
                          </a:solidFill>
                          <a:effectLst/>
                          <a:latin typeface="Gill Sans MT" panose="020B0502020104020203" pitchFamily="34" charset="0"/>
                        </a:rPr>
                        <a:t>b</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solidFill>
                            <a:srgbClr val="FF0000"/>
                          </a:solidFill>
                          <a:latin typeface="Gill Sans MT" panose="020B0502020104020203" pitchFamily="34" charset="0"/>
                        </a:rPr>
                        <a:t>k</a:t>
                      </a:r>
                      <a:r>
                        <a:rPr lang="en-GB" sz="4400" b="1" dirty="0">
                          <a:latin typeface="Gill Sans MT" panose="020B0502020104020203" pitchFamily="34" charset="0"/>
                        </a:rPr>
                        <a:t>nife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4400" b="1" i="0" dirty="0">
                          <a:solidFill>
                            <a:srgbClr val="FF0000"/>
                          </a:solidFill>
                          <a:effectLst/>
                          <a:latin typeface="Gill Sans MT" panose="020B0502020104020203" pitchFamily="34" charset="0"/>
                        </a:rPr>
                        <a:t>k</a:t>
                      </a:r>
                      <a:r>
                        <a:rPr lang="en-GB" sz="4400" b="1" i="0" dirty="0">
                          <a:solidFill>
                            <a:srgbClr val="000000"/>
                          </a:solidFill>
                          <a:effectLst/>
                          <a:latin typeface="Gill Sans MT" panose="020B0502020104020203" pitchFamily="34" charset="0"/>
                        </a:rPr>
                        <a:t>night</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s</a:t>
                      </a:r>
                      <a:r>
                        <a:rPr lang="en-GB" sz="4400" b="1" dirty="0">
                          <a:solidFill>
                            <a:srgbClr val="FF0000"/>
                          </a:solidFill>
                          <a:latin typeface="Gill Sans MT" panose="020B0502020104020203" pitchFamily="34" charset="0"/>
                        </a:rPr>
                        <a:t>w</a:t>
                      </a:r>
                      <a:r>
                        <a:rPr lang="en-GB" sz="4400" b="1" dirty="0">
                          <a:latin typeface="Gill Sans MT" panose="020B0502020104020203" pitchFamily="34" charset="0"/>
                        </a:rPr>
                        <a:t>ord</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4400" b="1" dirty="0">
                          <a:latin typeface="Gill Sans MT" panose="020B0502020104020203" pitchFamily="34" charset="0"/>
                        </a:rPr>
                        <a:t>bu</a:t>
                      </a:r>
                      <a:r>
                        <a:rPr lang="en-GB" sz="4400" b="1" dirty="0">
                          <a:solidFill>
                            <a:srgbClr val="FF0000"/>
                          </a:solidFill>
                          <a:latin typeface="Gill Sans MT" panose="020B0502020104020203" pitchFamily="34" charset="0"/>
                        </a:rPr>
                        <a:t>t</a:t>
                      </a:r>
                      <a:r>
                        <a:rPr lang="en-GB" sz="4400" b="1" dirty="0">
                          <a:latin typeface="Gill Sans MT" panose="020B0502020104020203" pitchFamily="34" charset="0"/>
                        </a:rPr>
                        <a:t>cher</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crum</a:t>
                      </a:r>
                      <a:r>
                        <a:rPr lang="en-GB" sz="4400" b="1" dirty="0">
                          <a:solidFill>
                            <a:srgbClr val="FF0000"/>
                          </a:solidFill>
                          <a:latin typeface="Gill Sans MT" panose="020B0502020104020203" pitchFamily="34" charset="0"/>
                        </a:rPr>
                        <a:t>b</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4400" b="1" dirty="0">
                          <a:latin typeface="Gill Sans MT" panose="020B0502020104020203" pitchFamily="34" charset="0"/>
                        </a:rPr>
                        <a:t>ans</a:t>
                      </a:r>
                      <a:r>
                        <a:rPr lang="en-GB" sz="4400" b="1" dirty="0">
                          <a:solidFill>
                            <a:srgbClr val="FF0000"/>
                          </a:solidFill>
                          <a:latin typeface="Gill Sans MT" panose="020B0502020104020203" pitchFamily="34" charset="0"/>
                        </a:rPr>
                        <a:t>w</a:t>
                      </a:r>
                      <a:r>
                        <a:rPr lang="en-GB" sz="4400" b="1" dirty="0">
                          <a:latin typeface="Gill Sans MT" panose="020B0502020104020203" pitchFamily="34" charset="0"/>
                        </a:rPr>
                        <a:t>er</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lis</a:t>
                      </a:r>
                      <a:r>
                        <a:rPr lang="en-GB" sz="4400" b="1" dirty="0">
                          <a:solidFill>
                            <a:srgbClr val="FF0000"/>
                          </a:solidFill>
                          <a:latin typeface="Gill Sans MT" panose="020B0502020104020203" pitchFamily="34" charset="0"/>
                        </a:rPr>
                        <a:t>t</a:t>
                      </a:r>
                      <a:r>
                        <a:rPr lang="en-GB" sz="4400" b="1" dirty="0">
                          <a:latin typeface="Gill Sans MT" panose="020B0502020104020203" pitchFamily="34" charset="0"/>
                        </a:rPr>
                        <a:t>en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13112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dou</a:t>
            </a:r>
            <a:r>
              <a:rPr lang="en-GB" sz="7200" b="1" dirty="0">
                <a:solidFill>
                  <a:srgbClr val="FF0000"/>
                </a:solidFill>
                <a:latin typeface="Gill Sans MT" panose="020B0502020104020203" pitchFamily="34" charset="0"/>
              </a:rPr>
              <a:t>b</a:t>
            </a:r>
            <a:r>
              <a:rPr lang="en-GB" sz="7200" b="1" dirty="0">
                <a:solidFill>
                  <a:srgbClr val="000000"/>
                </a:solidFill>
                <a:latin typeface="Gill Sans MT" panose="020B0502020104020203" pitchFamily="34" charset="0"/>
              </a:rPr>
              <a:t>t</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07361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solem</a:t>
            </a:r>
            <a:r>
              <a:rPr lang="en-GB" sz="7200" b="1" dirty="0">
                <a:solidFill>
                  <a:srgbClr val="FF0000"/>
                </a:solidFill>
                <a:latin typeface="Gill Sans MT" panose="020B0502020104020203" pitchFamily="34" charset="0"/>
              </a:rPr>
              <a:t>n</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1609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ba</a:t>
            </a:r>
            <a:r>
              <a:rPr lang="en-GB" sz="7200" b="1" dirty="0">
                <a:solidFill>
                  <a:srgbClr val="FF0000"/>
                </a:solidFill>
                <a:latin typeface="Gill Sans MT" panose="020B0502020104020203" pitchFamily="34" charset="0"/>
              </a:rPr>
              <a:t>d</a:t>
            </a:r>
            <a:r>
              <a:rPr lang="en-GB" sz="7200" b="1" dirty="0">
                <a:latin typeface="Gill Sans MT" panose="020B0502020104020203" pitchFamily="34" charset="0"/>
              </a:rPr>
              <a:t>ge</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g</a:t>
            </a:r>
            <a:r>
              <a:rPr lang="en-GB" sz="7200" b="1" dirty="0">
                <a:solidFill>
                  <a:srgbClr val="FF0000"/>
                </a:solidFill>
                <a:latin typeface="Gill Sans MT" panose="020B0502020104020203" pitchFamily="34" charset="0"/>
              </a:rPr>
              <a:t>h</a:t>
            </a:r>
            <a:r>
              <a:rPr lang="en-GB" sz="7200" b="1" dirty="0">
                <a:latin typeface="Gill Sans MT" panose="020B0502020104020203" pitchFamily="34" charset="0"/>
              </a:rPr>
              <a:t>ost</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com</a:t>
            </a:r>
            <a:r>
              <a:rPr lang="en-GB" sz="7200" b="1" dirty="0">
                <a:solidFill>
                  <a:srgbClr val="FF0000"/>
                </a:solidFill>
                <a:latin typeface="Gill Sans MT" panose="020B0502020104020203" pitchFamily="34" charset="0"/>
              </a:rPr>
              <a:t>b</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i</a:t>
            </a:r>
            <a:r>
              <a:rPr lang="en-GB" sz="7200" b="1" dirty="0">
                <a:solidFill>
                  <a:srgbClr val="FF0000"/>
                </a:solidFill>
                <a:latin typeface="Gill Sans MT" panose="020B0502020104020203" pitchFamily="34" charset="0"/>
              </a:rPr>
              <a:t>s</a:t>
            </a:r>
            <a:r>
              <a:rPr lang="en-GB" sz="7200" b="1" dirty="0">
                <a:solidFill>
                  <a:srgbClr val="000000"/>
                </a:solidFill>
                <a:latin typeface="Gill Sans MT" panose="020B0502020104020203" pitchFamily="34" charset="0"/>
              </a:rPr>
              <a:t>land</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this</a:t>
            </a:r>
            <a:r>
              <a:rPr lang="en-GB" sz="7200" b="1" dirty="0">
                <a:solidFill>
                  <a:srgbClr val="FF0000"/>
                </a:solidFill>
                <a:latin typeface="Gill Sans MT" panose="020B0502020104020203" pitchFamily="34" charset="0"/>
              </a:rPr>
              <a:t>t</a:t>
            </a:r>
            <a:r>
              <a:rPr lang="en-GB" sz="7200" b="1" dirty="0">
                <a:solidFill>
                  <a:srgbClr val="000000"/>
                </a:solidFill>
                <a:latin typeface="Gill Sans MT" panose="020B0502020104020203" pitchFamily="34" charset="0"/>
              </a:rPr>
              <a:t>le</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bom</a:t>
            </a:r>
            <a:r>
              <a:rPr lang="en-GB" sz="7200" b="1" dirty="0">
                <a:solidFill>
                  <a:srgbClr val="FF0000"/>
                </a:solidFill>
                <a:latin typeface="Gill Sans MT" panose="020B0502020104020203" pitchFamily="34" charset="0"/>
              </a:rPr>
              <a:t>b</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k</a:t>
            </a:r>
            <a:r>
              <a:rPr lang="en-GB" sz="7200" b="1" dirty="0">
                <a:latin typeface="Gill Sans MT" panose="020B0502020104020203" pitchFamily="34" charset="0"/>
              </a:rPr>
              <a:t>nee</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C</a:t>
            </a:r>
            <a:r>
              <a:rPr lang="en-GB" sz="7200" b="1" dirty="0">
                <a:solidFill>
                  <a:srgbClr val="FF0000"/>
                </a:solidFill>
                <a:latin typeface="Gill Sans MT" panose="020B0502020104020203" pitchFamily="34" charset="0"/>
              </a:rPr>
              <a:t>h</a:t>
            </a:r>
            <a:r>
              <a:rPr lang="en-GB" sz="7200" b="1" dirty="0">
                <a:latin typeface="Gill Sans MT" panose="020B0502020104020203" pitchFamily="34" charset="0"/>
              </a:rPr>
              <a:t>ris</a:t>
            </a:r>
            <a:r>
              <a:rPr lang="en-GB" sz="7200" b="1" dirty="0">
                <a:solidFill>
                  <a:srgbClr val="FF0000"/>
                </a:solidFill>
                <a:latin typeface="Gill Sans MT" panose="020B0502020104020203" pitchFamily="34" charset="0"/>
              </a:rPr>
              <a:t>t</a:t>
            </a:r>
            <a:r>
              <a:rPr lang="en-GB" sz="7200" b="1" dirty="0">
                <a:latin typeface="Gill Sans MT" panose="020B0502020104020203" pitchFamily="34" charset="0"/>
              </a:rPr>
              <a:t>mas</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lam</a:t>
            </a:r>
            <a:r>
              <a:rPr lang="en-GB" sz="7200" b="1" dirty="0">
                <a:solidFill>
                  <a:srgbClr val="FF0000"/>
                </a:solidFill>
                <a:latin typeface="Gill Sans MT" panose="020B0502020104020203" pitchFamily="34" charset="0"/>
              </a:rPr>
              <a:t>b</a:t>
            </a:r>
            <a:endParaRPr lang="en-GB" sz="7200" b="1" dirty="0">
              <a:latin typeface="Gill Sans MT" panose="020B0502020104020203" pitchFamily="34" charset="0"/>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k</a:t>
            </a:r>
            <a:r>
              <a:rPr lang="en-GB" sz="7200" b="1" dirty="0">
                <a:solidFill>
                  <a:srgbClr val="000000"/>
                </a:solidFill>
                <a:latin typeface="Gill Sans MT" panose="020B0502020104020203" pitchFamily="34" charset="0"/>
              </a:rPr>
              <a:t>night</a:t>
            </a:r>
            <a:endParaRPr lang="en-GB" sz="7200" b="1" dirty="0">
              <a:latin typeface="Gill Sans MT" panose="020B0502020104020203" pitchFamily="34" charset="0"/>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bu</a:t>
            </a:r>
            <a:r>
              <a:rPr lang="en-GB" sz="7200" b="1" dirty="0">
                <a:solidFill>
                  <a:srgbClr val="FF0000"/>
                </a:solidFill>
                <a:latin typeface="Gill Sans MT" panose="020B0502020104020203" pitchFamily="34" charset="0"/>
              </a:rPr>
              <a:t>t</a:t>
            </a:r>
            <a:r>
              <a:rPr lang="en-GB" sz="7200" b="1" dirty="0">
                <a:latin typeface="Gill Sans MT" panose="020B0502020104020203" pitchFamily="34" charset="0"/>
              </a:rPr>
              <a:t>cher</a:t>
            </a: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ans</a:t>
            </a:r>
            <a:r>
              <a:rPr lang="en-GB" sz="7200" b="1" dirty="0">
                <a:solidFill>
                  <a:srgbClr val="FF0000"/>
                </a:solidFill>
                <a:latin typeface="Gill Sans MT" panose="020B0502020104020203" pitchFamily="34" charset="0"/>
              </a:rPr>
              <a:t>w</a:t>
            </a:r>
            <a:r>
              <a:rPr lang="en-GB" sz="7200" b="1" dirty="0">
                <a:latin typeface="Gill Sans MT" panose="020B0502020104020203" pitchFamily="34" charset="0"/>
              </a:rPr>
              <a:t>er</a:t>
            </a: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h</a:t>
            </a:r>
            <a:r>
              <a:rPr lang="en-GB" sz="7200" b="1" dirty="0">
                <a:latin typeface="Gill Sans MT" panose="020B0502020104020203" pitchFamily="34" charset="0"/>
              </a:rPr>
              <a:t>onest</a:t>
            </a: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k</a:t>
            </a:r>
            <a:r>
              <a:rPr lang="en-GB" sz="7200" b="1" dirty="0">
                <a:latin typeface="Gill Sans MT" panose="020B0502020104020203" pitchFamily="34" charset="0"/>
              </a:rPr>
              <a:t>nife</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s</a:t>
            </a:r>
            <a:r>
              <a:rPr lang="en-GB" sz="7200" b="1" dirty="0">
                <a:solidFill>
                  <a:srgbClr val="FF0000"/>
                </a:solidFill>
                <a:latin typeface="Gill Sans MT" panose="020B0502020104020203" pitchFamily="34" charset="0"/>
              </a:rPr>
              <a:t>w</a:t>
            </a:r>
            <a:r>
              <a:rPr lang="en-GB" sz="7200" b="1" dirty="0">
                <a:latin typeface="Gill Sans MT" panose="020B0502020104020203" pitchFamily="34" charset="0"/>
              </a:rPr>
              <a:t>ord</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crum</a:t>
            </a:r>
            <a:r>
              <a:rPr lang="en-GB" sz="7200" b="1" dirty="0">
                <a:solidFill>
                  <a:srgbClr val="FF0000"/>
                </a:solidFill>
                <a:latin typeface="Gill Sans MT" panose="020B0502020104020203" pitchFamily="34" charset="0"/>
              </a:rPr>
              <a:t>b</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a:latin typeface="Gill Sans MT" panose="020B0502020104020203" pitchFamily="34" charset="0"/>
              </a:rPr>
              <a:t>lis</a:t>
            </a:r>
            <a:r>
              <a:rPr lang="en-GB" sz="7200" b="1">
                <a:solidFill>
                  <a:srgbClr val="FF0000"/>
                </a:solidFill>
                <a:latin typeface="Gill Sans MT" panose="020B0502020104020203" pitchFamily="34" charset="0"/>
              </a:rPr>
              <a:t>t</a:t>
            </a:r>
            <a:r>
              <a:rPr lang="en-GB" sz="7200" b="1">
                <a:latin typeface="Gill Sans MT" panose="020B0502020104020203" pitchFamily="34" charset="0"/>
              </a:rPr>
              <a:t>en</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w</a:t>
            </a:r>
            <a:r>
              <a:rPr lang="en-GB" sz="7200" b="1" dirty="0">
                <a:latin typeface="Gill Sans MT" panose="020B0502020104020203" pitchFamily="34" charset="0"/>
              </a:rPr>
              <a:t>rist</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1871703053"/>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doubt</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26693373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lamb</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85861633"/>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knife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42785230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crumb</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953773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wrist</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3301545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knee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43337671"/>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ghost</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616705876"/>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comb</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7295941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Christmas</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457499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butcher</a:t>
                      </a:r>
                      <a:endParaRPr lang="en-GB" sz="1400" b="0" i="0" dirty="0">
                        <a:solidFill>
                          <a:schemeClr val="tx1"/>
                        </a:solidFill>
                        <a:latin typeface="Gill Sans" panose="020B0502020104020203" pitchFamily="34" charset="-79"/>
                        <a:cs typeface="Gill Sans" panose="020B0502020104020203" pitchFamily="34" charset="-79"/>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know</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wrist</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thumb</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811529993"/>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island</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thistle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bomb</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knee</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Christmas</a:t>
                      </a: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knife</a:t>
                      </a:r>
                    </a:p>
                  </a:txBody>
                  <a:tcPr anchor="ctr"/>
                </a:tc>
                <a:extLst>
                  <a:ext uri="{0D108BD9-81ED-4DB2-BD59-A6C34878D82A}">
                    <a16:rowId xmlns:a16="http://schemas.microsoft.com/office/drawing/2014/main" val="3043337671"/>
                  </a:ext>
                </a:extLst>
              </a:tr>
              <a:tr h="481504">
                <a:tc>
                  <a:txBody>
                    <a:bodyPr/>
                    <a:lstStyle/>
                    <a:p>
                      <a:pPr algn="ctr"/>
                      <a:r>
                        <a:rPr lang="en-GB" sz="1400" dirty="0">
                          <a:solidFill>
                            <a:schemeClr val="tx1"/>
                          </a:solidFill>
                          <a:latin typeface="Gill Sans MT" panose="020B0502020104020203" pitchFamily="34" charset="0"/>
                        </a:rPr>
                        <a:t>sword</a:t>
                      </a: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crumb</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listen</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0"/>
                        </a:rPr>
                        <a:t>wrist</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subtle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wool</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wrist</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4161383677"/>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solemn</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26693373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thistle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85861633"/>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knight</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42785230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sword</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953773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butcher</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3301545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Christmas</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43337671"/>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honest</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616705876"/>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knife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7295941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island</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457499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ghost</a:t>
                      </a:r>
                      <a:endParaRPr lang="en-GB" sz="1400" b="0" i="0" dirty="0">
                        <a:solidFill>
                          <a:schemeClr val="tx1"/>
                        </a:solidFill>
                        <a:latin typeface="Gill Sans" panose="020B0502020104020203" pitchFamily="34" charset="-79"/>
                        <a:cs typeface="Gill Sans" panose="020B0502020104020203" pitchFamily="34" charset="-79"/>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guitar</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plumber</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subtle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916CF099-9DB9-0623-3DF9-3699CC82C139}"/>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extLst>
              <p:ext uri="{D42A27DB-BD31-4B8C-83A1-F6EECF244321}">
                <p14:modId xmlns:p14="http://schemas.microsoft.com/office/powerpoint/2010/main" val="3454846651"/>
              </p:ext>
            </p:extLst>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extLst>
              <p:ext uri="{D42A27DB-BD31-4B8C-83A1-F6EECF244321}">
                <p14:modId xmlns:p14="http://schemas.microsoft.com/office/powerpoint/2010/main" val="1053154032"/>
              </p:ext>
            </p:extLst>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extLst>
              <p:ext uri="{D42A27DB-BD31-4B8C-83A1-F6EECF244321}">
                <p14:modId xmlns:p14="http://schemas.microsoft.com/office/powerpoint/2010/main" val="2985323197"/>
              </p:ext>
            </p:extLst>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extLst>
              <p:ext uri="{D42A27DB-BD31-4B8C-83A1-F6EECF244321}">
                <p14:modId xmlns:p14="http://schemas.microsoft.com/office/powerpoint/2010/main" val="924095645"/>
              </p:ext>
            </p:extLst>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extLst>
              <p:ext uri="{D42A27DB-BD31-4B8C-83A1-F6EECF244321}">
                <p14:modId xmlns:p14="http://schemas.microsoft.com/office/powerpoint/2010/main" val="924095645"/>
              </p:ext>
            </p:extLst>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extLst>
              <p:ext uri="{D42A27DB-BD31-4B8C-83A1-F6EECF244321}">
                <p14:modId xmlns:p14="http://schemas.microsoft.com/office/powerpoint/2010/main" val="258739808"/>
              </p:ext>
            </p:extLst>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extLst>
              <p:ext uri="{D42A27DB-BD31-4B8C-83A1-F6EECF244321}">
                <p14:modId xmlns:p14="http://schemas.microsoft.com/office/powerpoint/2010/main" val="1024699500"/>
              </p:ext>
            </p:extLst>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extLst>
              <p:ext uri="{D42A27DB-BD31-4B8C-83A1-F6EECF244321}">
                <p14:modId xmlns:p14="http://schemas.microsoft.com/office/powerpoint/2010/main" val="3247477030"/>
              </p:ext>
            </p:extLst>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extLst>
              <p:ext uri="{D42A27DB-BD31-4B8C-83A1-F6EECF244321}">
                <p14:modId xmlns:p14="http://schemas.microsoft.com/office/powerpoint/2010/main" val="3450211080"/>
              </p:ext>
            </p:extLst>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extLst>
              <p:ext uri="{D42A27DB-BD31-4B8C-83A1-F6EECF244321}">
                <p14:modId xmlns:p14="http://schemas.microsoft.com/office/powerpoint/2010/main" val="2957673772"/>
              </p:ext>
            </p:extLst>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extLst>
              <p:ext uri="{D42A27DB-BD31-4B8C-83A1-F6EECF244321}">
                <p14:modId xmlns:p14="http://schemas.microsoft.com/office/powerpoint/2010/main" val="135187557"/>
              </p:ext>
            </p:extLst>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675D5B5D-A73A-A042-856A-C922A2B47DB3}"/>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18767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3433094293"/>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GB" sz="2400" b="0" i="0" dirty="0">
                          <a:solidFill>
                            <a:srgbClr val="000000"/>
                          </a:solidFill>
                          <a:effectLst/>
                          <a:latin typeface="Gill Sans MT" panose="020B0502020104020203" pitchFamily="34" charset="0"/>
                        </a:rPr>
                        <a:t>dou</a:t>
                      </a:r>
                      <a:r>
                        <a:rPr lang="en-GB" sz="2400" b="0" i="0" dirty="0">
                          <a:solidFill>
                            <a:srgbClr val="FF0000"/>
                          </a:solidFill>
                          <a:effectLst/>
                          <a:latin typeface="Gill Sans MT" panose="020B0502020104020203" pitchFamily="34" charset="0"/>
                        </a:rPr>
                        <a:t>b</a:t>
                      </a:r>
                      <a:r>
                        <a:rPr lang="en-GB" sz="2400" b="0" i="0" dirty="0">
                          <a:solidFill>
                            <a:srgbClr val="000000"/>
                          </a:solidFill>
                          <a:effectLst/>
                          <a:latin typeface="Gill Sans MT" panose="020B0502020104020203" pitchFamily="34" charset="0"/>
                        </a:rPr>
                        <a:t>t</a:t>
                      </a:r>
                      <a:endParaRPr lang="en-GB" sz="2400" dirty="0">
                        <a:latin typeface="Gill Sans MT" panose="020B0502020104020203" pitchFamily="34" charset="0"/>
                      </a:endParaRPr>
                    </a:p>
                  </a:txBody>
                  <a:tcPr anchor="ctr"/>
                </a:tc>
                <a:tc>
                  <a:txBody>
                    <a:bodyPr/>
                    <a:lstStyle/>
                    <a:p>
                      <a:pPr algn="ctr"/>
                      <a:r>
                        <a:rPr lang="en-GB" sz="2400" b="0" i="0" dirty="0">
                          <a:solidFill>
                            <a:srgbClr val="000000"/>
                          </a:solidFill>
                          <a:effectLst/>
                          <a:latin typeface="Gill Sans MT" panose="020B0502020104020203" pitchFamily="34" charset="0"/>
                        </a:rPr>
                        <a:t>i</a:t>
                      </a:r>
                      <a:r>
                        <a:rPr lang="en-GB" sz="2400" b="0" i="0" dirty="0">
                          <a:solidFill>
                            <a:srgbClr val="FF0000"/>
                          </a:solidFill>
                          <a:effectLst/>
                          <a:latin typeface="Gill Sans MT" panose="020B0502020104020203" pitchFamily="34" charset="0"/>
                        </a:rPr>
                        <a:t>s</a:t>
                      </a:r>
                      <a:r>
                        <a:rPr lang="en-GB" sz="2400" b="0" i="0" dirty="0">
                          <a:solidFill>
                            <a:srgbClr val="000000"/>
                          </a:solidFill>
                          <a:effectLst/>
                          <a:latin typeface="Gill Sans MT" panose="020B0502020104020203" pitchFamily="34" charset="0"/>
                        </a:rPr>
                        <a:t>land</a:t>
                      </a:r>
                      <a:endParaRPr lang="en-GB" sz="2400" dirty="0">
                        <a:latin typeface="Gill Sans MT" panose="020B0502020104020203" pitchFamily="34" charset="0"/>
                      </a:endParaRPr>
                    </a:p>
                  </a:txBody>
                  <a:tcPr anchor="ctr"/>
                </a:tc>
                <a:tc>
                  <a:txBody>
                    <a:bodyPr/>
                    <a:lstStyle/>
                    <a:p>
                      <a:pPr algn="ctr"/>
                      <a:r>
                        <a:rPr lang="en-GB" sz="2400" b="0" i="0" dirty="0">
                          <a:solidFill>
                            <a:srgbClr val="000000"/>
                          </a:solidFill>
                          <a:effectLst/>
                          <a:latin typeface="Gill Sans MT" panose="020B0502020104020203" pitchFamily="34" charset="0"/>
                        </a:rPr>
                        <a:t>lam</a:t>
                      </a:r>
                      <a:r>
                        <a:rPr lang="en-GB" sz="2400" b="0" i="0" dirty="0">
                          <a:solidFill>
                            <a:srgbClr val="FF0000"/>
                          </a:solidFill>
                          <a:effectLst/>
                          <a:latin typeface="Gill Sans MT" panose="020B0502020104020203" pitchFamily="34" charset="0"/>
                        </a:rPr>
                        <a:t>b</a:t>
                      </a:r>
                      <a:endParaRPr lang="en-GB" sz="2400" dirty="0">
                        <a:solidFill>
                          <a:srgbClr val="FF0000"/>
                        </a:solidFill>
                        <a:latin typeface="Gill Sans MT" panose="020B0502020104020203" pitchFamily="34" charset="0"/>
                      </a:endParaRPr>
                    </a:p>
                  </a:txBody>
                  <a:tcPr anchor="ctr"/>
                </a:tc>
                <a:tc>
                  <a:txBody>
                    <a:bodyPr/>
                    <a:lstStyle/>
                    <a:p>
                      <a:pPr algn="ctr"/>
                      <a:r>
                        <a:rPr lang="en-GB" sz="2400" dirty="0">
                          <a:solidFill>
                            <a:srgbClr val="FF0000"/>
                          </a:solidFill>
                          <a:latin typeface="Gill Sans MT" panose="020B0502020104020203" pitchFamily="34" charset="0"/>
                        </a:rPr>
                        <a:t>k</a:t>
                      </a:r>
                      <a:r>
                        <a:rPr lang="en-GB" sz="2400" dirty="0">
                          <a:latin typeface="Gill Sans MT" panose="020B0502020104020203" pitchFamily="34" charset="0"/>
                        </a:rPr>
                        <a:t>nife</a:t>
                      </a:r>
                    </a:p>
                  </a:txBody>
                  <a:tcPr anchor="ctr"/>
                </a:tc>
                <a:extLst>
                  <a:ext uri="{0D108BD9-81ED-4DB2-BD59-A6C34878D82A}">
                    <a16:rowId xmlns:a16="http://schemas.microsoft.com/office/drawing/2014/main" val="1113470326"/>
                  </a:ext>
                </a:extLst>
              </a:tr>
              <a:tr h="1380393">
                <a:tc>
                  <a:txBody>
                    <a:bodyPr/>
                    <a:lstStyle/>
                    <a:p>
                      <a:pPr algn="ctr"/>
                      <a:r>
                        <a:rPr lang="en-GB" sz="2400" b="0" i="0" dirty="0">
                          <a:solidFill>
                            <a:srgbClr val="000000"/>
                          </a:solidFill>
                          <a:effectLst/>
                          <a:latin typeface="Gill Sans MT" panose="020B0502020104020203" pitchFamily="34" charset="0"/>
                        </a:rPr>
                        <a:t>solem</a:t>
                      </a:r>
                      <a:r>
                        <a:rPr lang="en-GB" sz="2400" b="0" i="0" dirty="0">
                          <a:solidFill>
                            <a:srgbClr val="FF0000"/>
                          </a:solidFill>
                          <a:effectLst/>
                          <a:latin typeface="Gill Sans MT" panose="020B0502020104020203" pitchFamily="34" charset="0"/>
                        </a:rPr>
                        <a:t>n</a:t>
                      </a:r>
                      <a:endParaRPr lang="en-GB" sz="2400" dirty="0">
                        <a:solidFill>
                          <a:srgbClr val="FF0000"/>
                        </a:solidFill>
                        <a:latin typeface="Gill Sans MT" panose="020B0502020104020203" pitchFamily="34" charset="0"/>
                      </a:endParaRPr>
                    </a:p>
                  </a:txBody>
                  <a:tcPr anchor="ctr"/>
                </a:tc>
                <a:tc>
                  <a:txBody>
                    <a:bodyPr/>
                    <a:lstStyle/>
                    <a:p>
                      <a:pPr algn="ctr"/>
                      <a:r>
                        <a:rPr lang="en-GB" sz="2400" b="0" i="0" dirty="0">
                          <a:solidFill>
                            <a:srgbClr val="000000"/>
                          </a:solidFill>
                          <a:effectLst/>
                          <a:latin typeface="Gill Sans MT" panose="020B0502020104020203" pitchFamily="34" charset="0"/>
                        </a:rPr>
                        <a:t>this</a:t>
                      </a:r>
                      <a:r>
                        <a:rPr lang="en-GB" sz="2400" b="0" i="0" dirty="0">
                          <a:solidFill>
                            <a:srgbClr val="FF0000"/>
                          </a:solidFill>
                          <a:effectLst/>
                          <a:latin typeface="Gill Sans MT" panose="020B0502020104020203" pitchFamily="34" charset="0"/>
                        </a:rPr>
                        <a:t>t</a:t>
                      </a:r>
                      <a:r>
                        <a:rPr lang="en-GB" sz="2400" b="0" i="0" dirty="0">
                          <a:solidFill>
                            <a:srgbClr val="000000"/>
                          </a:solidFill>
                          <a:effectLst/>
                          <a:latin typeface="Gill Sans MT" panose="020B0502020104020203" pitchFamily="34" charset="0"/>
                        </a:rPr>
                        <a:t>le</a:t>
                      </a:r>
                      <a:endParaRPr lang="en-GB" sz="2400" dirty="0">
                        <a:latin typeface="Gill Sans MT" panose="020B0502020104020203" pitchFamily="34" charset="0"/>
                      </a:endParaRPr>
                    </a:p>
                  </a:txBody>
                  <a:tcPr anchor="ctr"/>
                </a:tc>
                <a:tc>
                  <a:txBody>
                    <a:bodyPr/>
                    <a:lstStyle/>
                    <a:p>
                      <a:pPr algn="ctr"/>
                      <a:r>
                        <a:rPr lang="en-GB" sz="2400" b="0" i="0" dirty="0">
                          <a:solidFill>
                            <a:srgbClr val="FF0000"/>
                          </a:solidFill>
                          <a:effectLst/>
                          <a:latin typeface="Gill Sans MT" panose="020B0502020104020203" pitchFamily="34" charset="0"/>
                        </a:rPr>
                        <a:t>k</a:t>
                      </a:r>
                      <a:r>
                        <a:rPr lang="en-GB" sz="2400" b="0" i="0" dirty="0">
                          <a:solidFill>
                            <a:srgbClr val="000000"/>
                          </a:solidFill>
                          <a:effectLst/>
                          <a:latin typeface="Gill Sans MT" panose="020B0502020104020203" pitchFamily="34" charset="0"/>
                        </a:rPr>
                        <a:t>night</a:t>
                      </a:r>
                      <a:endParaRPr lang="en-GB" sz="2400" dirty="0">
                        <a:latin typeface="Gill Sans MT" panose="020B0502020104020203" pitchFamily="34" charset="0"/>
                      </a:endParaRPr>
                    </a:p>
                  </a:txBody>
                  <a:tcPr anchor="ctr"/>
                </a:tc>
                <a:tc>
                  <a:txBody>
                    <a:bodyPr/>
                    <a:lstStyle/>
                    <a:p>
                      <a:pPr algn="ctr"/>
                      <a:r>
                        <a:rPr lang="en-GB" sz="2400" dirty="0">
                          <a:latin typeface="Gill Sans MT" panose="020B0502020104020203" pitchFamily="34" charset="0"/>
                        </a:rPr>
                        <a:t>s</a:t>
                      </a:r>
                      <a:r>
                        <a:rPr lang="en-GB" sz="2400" dirty="0">
                          <a:solidFill>
                            <a:srgbClr val="FF0000"/>
                          </a:solidFill>
                          <a:latin typeface="Gill Sans MT" panose="020B0502020104020203" pitchFamily="34" charset="0"/>
                        </a:rPr>
                        <a:t>w</a:t>
                      </a:r>
                      <a:r>
                        <a:rPr lang="en-GB" sz="2400" dirty="0">
                          <a:latin typeface="Gill Sans MT" panose="020B0502020104020203" pitchFamily="34" charset="0"/>
                        </a:rPr>
                        <a:t>ord</a:t>
                      </a:r>
                    </a:p>
                  </a:txBody>
                  <a:tcPr anchor="ctr"/>
                </a:tc>
                <a:extLst>
                  <a:ext uri="{0D108BD9-81ED-4DB2-BD59-A6C34878D82A}">
                    <a16:rowId xmlns:a16="http://schemas.microsoft.com/office/drawing/2014/main" val="3507539090"/>
                  </a:ext>
                </a:extLst>
              </a:tr>
              <a:tr h="1380393">
                <a:tc>
                  <a:txBody>
                    <a:bodyPr/>
                    <a:lstStyle/>
                    <a:p>
                      <a:pPr algn="ctr"/>
                      <a:r>
                        <a:rPr lang="en-GB" sz="2400" dirty="0">
                          <a:latin typeface="Gill Sans MT" panose="020B0502020104020203" pitchFamily="34" charset="0"/>
                        </a:rPr>
                        <a:t>ba</a:t>
                      </a:r>
                      <a:r>
                        <a:rPr lang="en-GB" sz="2400" dirty="0">
                          <a:solidFill>
                            <a:srgbClr val="FF0000"/>
                          </a:solidFill>
                          <a:latin typeface="Gill Sans MT" panose="020B0502020104020203" pitchFamily="34" charset="0"/>
                        </a:rPr>
                        <a:t>d</a:t>
                      </a:r>
                      <a:r>
                        <a:rPr lang="en-GB" sz="2400" dirty="0">
                          <a:latin typeface="Gill Sans MT" panose="020B0502020104020203" pitchFamily="34" charset="0"/>
                        </a:rPr>
                        <a:t>ge</a:t>
                      </a:r>
                    </a:p>
                  </a:txBody>
                  <a:tcPr anchor="ctr"/>
                </a:tc>
                <a:tc>
                  <a:txBody>
                    <a:bodyPr/>
                    <a:lstStyle/>
                    <a:p>
                      <a:pPr algn="ctr"/>
                      <a:r>
                        <a:rPr lang="en-GB" sz="2400" dirty="0">
                          <a:latin typeface="Gill Sans MT" panose="020B0502020104020203" pitchFamily="34" charset="0"/>
                        </a:rPr>
                        <a:t>bom</a:t>
                      </a:r>
                      <a:r>
                        <a:rPr lang="en-GB" sz="2400" dirty="0">
                          <a:solidFill>
                            <a:srgbClr val="FF0000"/>
                          </a:solidFill>
                          <a:latin typeface="Gill Sans MT" panose="020B0502020104020203" pitchFamily="34" charset="0"/>
                        </a:rPr>
                        <a:t>b</a:t>
                      </a:r>
                    </a:p>
                  </a:txBody>
                  <a:tcPr anchor="ctr"/>
                </a:tc>
                <a:tc>
                  <a:txBody>
                    <a:bodyPr/>
                    <a:lstStyle/>
                    <a:p>
                      <a:pPr algn="ctr"/>
                      <a:r>
                        <a:rPr lang="en-GB" sz="2400" dirty="0">
                          <a:latin typeface="Gill Sans MT" panose="020B0502020104020203" pitchFamily="34" charset="0"/>
                        </a:rPr>
                        <a:t>bu</a:t>
                      </a:r>
                      <a:r>
                        <a:rPr lang="en-GB" sz="2400" dirty="0">
                          <a:solidFill>
                            <a:srgbClr val="FF0000"/>
                          </a:solidFill>
                          <a:latin typeface="Gill Sans MT" panose="020B0502020104020203" pitchFamily="34" charset="0"/>
                        </a:rPr>
                        <a:t>t</a:t>
                      </a:r>
                      <a:r>
                        <a:rPr lang="en-GB" sz="2400" dirty="0">
                          <a:latin typeface="Gill Sans MT" panose="020B0502020104020203" pitchFamily="34" charset="0"/>
                        </a:rPr>
                        <a:t>cher</a:t>
                      </a:r>
                    </a:p>
                  </a:txBody>
                  <a:tcPr anchor="ctr"/>
                </a:tc>
                <a:tc>
                  <a:txBody>
                    <a:bodyPr/>
                    <a:lstStyle/>
                    <a:p>
                      <a:pPr algn="ctr"/>
                      <a:r>
                        <a:rPr lang="en-GB" sz="2400" dirty="0">
                          <a:latin typeface="Gill Sans MT" panose="020B0502020104020203" pitchFamily="34" charset="0"/>
                        </a:rPr>
                        <a:t>crum</a:t>
                      </a:r>
                      <a:r>
                        <a:rPr lang="en-GB" sz="2400" dirty="0">
                          <a:solidFill>
                            <a:srgbClr val="FF0000"/>
                          </a:solidFill>
                          <a:latin typeface="Gill Sans MT" panose="020B0502020104020203" pitchFamily="34" charset="0"/>
                        </a:rPr>
                        <a:t>b</a:t>
                      </a:r>
                      <a:endParaRPr lang="en-GB" sz="2400" dirty="0">
                        <a:latin typeface="Gill Sans MT" panose="020B0502020104020203" pitchFamily="34" charset="0"/>
                      </a:endParaRPr>
                    </a:p>
                  </a:txBody>
                  <a:tcPr anchor="ctr"/>
                </a:tc>
                <a:extLst>
                  <a:ext uri="{0D108BD9-81ED-4DB2-BD59-A6C34878D82A}">
                    <a16:rowId xmlns:a16="http://schemas.microsoft.com/office/drawing/2014/main" val="3537804785"/>
                  </a:ext>
                </a:extLst>
              </a:tr>
              <a:tr h="1380393">
                <a:tc>
                  <a:txBody>
                    <a:bodyPr/>
                    <a:lstStyle/>
                    <a:p>
                      <a:pPr algn="ctr"/>
                      <a:r>
                        <a:rPr lang="en-GB" sz="2400" dirty="0">
                          <a:latin typeface="Gill Sans MT" panose="020B0502020104020203" pitchFamily="34" charset="0"/>
                        </a:rPr>
                        <a:t>g</a:t>
                      </a:r>
                      <a:r>
                        <a:rPr lang="en-GB" sz="2400" dirty="0">
                          <a:solidFill>
                            <a:srgbClr val="FF0000"/>
                          </a:solidFill>
                          <a:latin typeface="Gill Sans MT" panose="020B0502020104020203" pitchFamily="34" charset="0"/>
                        </a:rPr>
                        <a:t>h</a:t>
                      </a:r>
                      <a:r>
                        <a:rPr lang="en-GB" sz="2400" dirty="0">
                          <a:latin typeface="Gill Sans MT" panose="020B0502020104020203" pitchFamily="34" charset="0"/>
                        </a:rPr>
                        <a:t>ost</a:t>
                      </a:r>
                    </a:p>
                  </a:txBody>
                  <a:tcPr anchor="ctr"/>
                </a:tc>
                <a:tc>
                  <a:txBody>
                    <a:bodyPr/>
                    <a:lstStyle/>
                    <a:p>
                      <a:pPr algn="ctr"/>
                      <a:r>
                        <a:rPr lang="en-GB" sz="2400" dirty="0">
                          <a:solidFill>
                            <a:srgbClr val="FF0000"/>
                          </a:solidFill>
                          <a:latin typeface="Gill Sans MT" panose="020B0502020104020203" pitchFamily="34" charset="0"/>
                        </a:rPr>
                        <a:t>k</a:t>
                      </a:r>
                      <a:r>
                        <a:rPr lang="en-GB" sz="2400" dirty="0">
                          <a:latin typeface="Gill Sans MT" panose="020B0502020104020203" pitchFamily="34" charset="0"/>
                        </a:rPr>
                        <a:t>nee</a:t>
                      </a:r>
                    </a:p>
                  </a:txBody>
                  <a:tcPr anchor="ctr"/>
                </a:tc>
                <a:tc>
                  <a:txBody>
                    <a:bodyPr/>
                    <a:lstStyle/>
                    <a:p>
                      <a:pPr algn="ctr"/>
                      <a:r>
                        <a:rPr lang="en-GB" sz="2400" dirty="0">
                          <a:latin typeface="Gill Sans MT" panose="020B0502020104020203" pitchFamily="34" charset="0"/>
                        </a:rPr>
                        <a:t>ans</a:t>
                      </a:r>
                      <a:r>
                        <a:rPr lang="en-GB" sz="2400" dirty="0">
                          <a:solidFill>
                            <a:srgbClr val="FF0000"/>
                          </a:solidFill>
                          <a:latin typeface="Gill Sans MT" panose="020B0502020104020203" pitchFamily="34" charset="0"/>
                        </a:rPr>
                        <a:t>w</a:t>
                      </a:r>
                      <a:r>
                        <a:rPr lang="en-GB" sz="2400" dirty="0">
                          <a:latin typeface="Gill Sans MT" panose="020B0502020104020203" pitchFamily="34" charset="0"/>
                        </a:rPr>
                        <a:t>er</a:t>
                      </a:r>
                    </a:p>
                  </a:txBody>
                  <a:tcPr anchor="ctr"/>
                </a:tc>
                <a:tc>
                  <a:txBody>
                    <a:bodyPr/>
                    <a:lstStyle/>
                    <a:p>
                      <a:pPr algn="ctr"/>
                      <a:r>
                        <a:rPr lang="en-GB" sz="2400" dirty="0">
                          <a:latin typeface="Gill Sans MT" panose="020B0502020104020203" pitchFamily="34" charset="0"/>
                        </a:rPr>
                        <a:t>lis</a:t>
                      </a:r>
                      <a:r>
                        <a:rPr lang="en-GB" sz="2400" dirty="0">
                          <a:solidFill>
                            <a:srgbClr val="FF0000"/>
                          </a:solidFill>
                          <a:latin typeface="Gill Sans MT" panose="020B0502020104020203" pitchFamily="34" charset="0"/>
                        </a:rPr>
                        <a:t>t</a:t>
                      </a:r>
                      <a:r>
                        <a:rPr lang="en-GB" sz="2400" dirty="0">
                          <a:latin typeface="Gill Sans MT" panose="020B0502020104020203" pitchFamily="34" charset="0"/>
                        </a:rPr>
                        <a:t>en</a:t>
                      </a:r>
                    </a:p>
                  </a:txBody>
                  <a:tcPr anchor="ctr"/>
                </a:tc>
                <a:extLst>
                  <a:ext uri="{0D108BD9-81ED-4DB2-BD59-A6C34878D82A}">
                    <a16:rowId xmlns:a16="http://schemas.microsoft.com/office/drawing/2014/main" val="3298094511"/>
                  </a:ext>
                </a:extLst>
              </a:tr>
              <a:tr h="1380393">
                <a:tc>
                  <a:txBody>
                    <a:bodyPr/>
                    <a:lstStyle/>
                    <a:p>
                      <a:pPr algn="ctr"/>
                      <a:r>
                        <a:rPr lang="en-GB" sz="2400" dirty="0">
                          <a:latin typeface="Gill Sans MT" panose="020B0502020104020203" pitchFamily="34" charset="0"/>
                        </a:rPr>
                        <a:t>com</a:t>
                      </a:r>
                      <a:r>
                        <a:rPr lang="en-GB" sz="2400" dirty="0">
                          <a:solidFill>
                            <a:srgbClr val="FF0000"/>
                          </a:solidFill>
                          <a:latin typeface="Gill Sans MT" panose="020B0502020104020203" pitchFamily="34" charset="0"/>
                        </a:rPr>
                        <a:t>b</a:t>
                      </a:r>
                    </a:p>
                  </a:txBody>
                  <a:tcPr anchor="ctr"/>
                </a:tc>
                <a:tc>
                  <a:txBody>
                    <a:bodyPr/>
                    <a:lstStyle/>
                    <a:p>
                      <a:pPr algn="ctr"/>
                      <a:r>
                        <a:rPr lang="en-GB" sz="2400" dirty="0">
                          <a:latin typeface="Gill Sans MT" panose="020B0502020104020203" pitchFamily="34" charset="0"/>
                        </a:rPr>
                        <a:t>C</a:t>
                      </a:r>
                      <a:r>
                        <a:rPr lang="en-GB" sz="2400" dirty="0">
                          <a:solidFill>
                            <a:srgbClr val="FF0000"/>
                          </a:solidFill>
                          <a:latin typeface="Gill Sans MT" panose="020B0502020104020203" pitchFamily="34" charset="0"/>
                        </a:rPr>
                        <a:t>h</a:t>
                      </a:r>
                      <a:r>
                        <a:rPr lang="en-GB" sz="2400" dirty="0">
                          <a:latin typeface="Gill Sans MT" panose="020B0502020104020203" pitchFamily="34" charset="0"/>
                        </a:rPr>
                        <a:t>ris</a:t>
                      </a:r>
                      <a:r>
                        <a:rPr lang="en-GB" sz="2400" dirty="0">
                          <a:solidFill>
                            <a:srgbClr val="FF0000"/>
                          </a:solidFill>
                          <a:latin typeface="Gill Sans MT" panose="020B0502020104020203" pitchFamily="34" charset="0"/>
                        </a:rPr>
                        <a:t>t</a:t>
                      </a:r>
                      <a:r>
                        <a:rPr lang="en-GB" sz="2400" dirty="0">
                          <a:latin typeface="Gill Sans MT" panose="020B0502020104020203" pitchFamily="34" charset="0"/>
                        </a:rPr>
                        <a:t>mas</a:t>
                      </a:r>
                    </a:p>
                  </a:txBody>
                  <a:tcPr anchor="ctr"/>
                </a:tc>
                <a:tc>
                  <a:txBody>
                    <a:bodyPr/>
                    <a:lstStyle/>
                    <a:p>
                      <a:pPr algn="ctr"/>
                      <a:r>
                        <a:rPr lang="en-GB" sz="2400" dirty="0">
                          <a:solidFill>
                            <a:srgbClr val="FF0000"/>
                          </a:solidFill>
                          <a:latin typeface="Gill Sans MT" panose="020B0502020104020203" pitchFamily="34" charset="0"/>
                        </a:rPr>
                        <a:t>h</a:t>
                      </a:r>
                      <a:r>
                        <a:rPr lang="en-GB" sz="2400" dirty="0">
                          <a:latin typeface="Gill Sans MT" panose="020B0502020104020203" pitchFamily="34" charset="0"/>
                        </a:rPr>
                        <a:t>onest</a:t>
                      </a:r>
                    </a:p>
                  </a:txBody>
                  <a:tcPr anchor="ctr"/>
                </a:tc>
                <a:tc>
                  <a:txBody>
                    <a:bodyPr/>
                    <a:lstStyle/>
                    <a:p>
                      <a:pPr algn="ctr"/>
                      <a:r>
                        <a:rPr lang="en-GB" sz="2400" dirty="0">
                          <a:solidFill>
                            <a:srgbClr val="FF0000"/>
                          </a:solidFill>
                          <a:latin typeface="Gill Sans MT" panose="020B0502020104020203" pitchFamily="34" charset="0"/>
                        </a:rPr>
                        <a:t>w</a:t>
                      </a:r>
                      <a:r>
                        <a:rPr lang="en-GB" sz="2400" dirty="0">
                          <a:latin typeface="Gill Sans MT" panose="020B0502020104020203" pitchFamily="34" charset="0"/>
                        </a:rPr>
                        <a:t>rist</a:t>
                      </a: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4253067145"/>
              </p:ext>
            </p:extLst>
          </p:nvPr>
        </p:nvGraphicFramePr>
        <p:xfrm>
          <a:off x="2376314" y="688272"/>
          <a:ext cx="4104000" cy="183600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 </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algn="ctr"/>
                      <a:r>
                        <a:rPr lang="en-GB" sz="1100" b="1" dirty="0">
                          <a:latin typeface="Gill Sans MT" panose="020B0502020104020203" pitchFamily="34" charset="77"/>
                        </a:rPr>
                        <a:t>Words with ‘silent’ letters (i.e. letters whose presence</a:t>
                      </a:r>
                      <a:r>
                        <a:rPr lang="en-GB" sz="1100" b="1" baseline="0" dirty="0">
                          <a:latin typeface="Gill Sans MT" panose="020B0502020104020203" pitchFamily="34" charset="77"/>
                        </a:rPr>
                        <a:t> </a:t>
                      </a:r>
                      <a:r>
                        <a:rPr lang="en-GB" sz="1100" b="1" dirty="0">
                          <a:latin typeface="Gill Sans MT" panose="020B0502020104020203" pitchFamily="34" charset="77"/>
                        </a:rPr>
                        <a:t>cannot be predicted from the pronunciation of the</a:t>
                      </a:r>
                      <a:r>
                        <a:rPr lang="en-GB" sz="1100" b="1" baseline="0" dirty="0">
                          <a:latin typeface="Gill Sans MT" panose="020B0502020104020203" pitchFamily="34" charset="77"/>
                        </a:rPr>
                        <a:t> </a:t>
                      </a:r>
                      <a:r>
                        <a:rPr lang="en-GB" sz="1100" b="1" dirty="0">
                          <a:latin typeface="Gill Sans MT" panose="020B0502020104020203" pitchFamily="34" charset="77"/>
                        </a:rPr>
                        <a:t>word)</a:t>
                      </a:r>
                    </a:p>
                    <a:p>
                      <a:pPr algn="ctr"/>
                      <a:endParaRPr lang="en-GB" sz="1100" b="1" dirty="0">
                        <a:latin typeface="Gill Sans MT" panose="020B0502020104020203" pitchFamily="34" charset="77"/>
                      </a:endParaRPr>
                    </a:p>
                    <a:p>
                      <a:pPr algn="ctr"/>
                      <a:r>
                        <a:rPr lang="en-GB" sz="1100" b="0" dirty="0">
                          <a:latin typeface="Gill Sans MT" panose="020B0502020104020203" pitchFamily="34" charset="77"/>
                        </a:rPr>
                        <a:t>Some letters which are no longer sounded used to be sounded hundreds of years ago: e.g. in</a:t>
                      </a:r>
                      <a:r>
                        <a:rPr lang="en-GB" sz="1100" b="0" baseline="0" dirty="0">
                          <a:latin typeface="Gill Sans MT" panose="020B0502020104020203" pitchFamily="34" charset="77"/>
                        </a:rPr>
                        <a:t> </a:t>
                      </a:r>
                      <a:r>
                        <a:rPr lang="en-GB" sz="1100" b="0" dirty="0">
                          <a:latin typeface="Gill Sans MT" panose="020B0502020104020203" pitchFamily="34" charset="77"/>
                        </a:rPr>
                        <a:t>knight there was a /k/ sound before the /n/, and the </a:t>
                      </a:r>
                      <a:r>
                        <a:rPr lang="en-GB" sz="1100" b="0" dirty="0" err="1">
                          <a:latin typeface="Gill Sans MT" panose="020B0502020104020203" pitchFamily="34" charset="77"/>
                        </a:rPr>
                        <a:t>gh</a:t>
                      </a:r>
                      <a:r>
                        <a:rPr lang="en-GB" sz="1100" b="0" dirty="0">
                          <a:latin typeface="Gill Sans MT" panose="020B0502020104020203" pitchFamily="34" charset="77"/>
                        </a:rPr>
                        <a:t> used to represent the sound that ‘</a:t>
                      </a:r>
                      <a:r>
                        <a:rPr lang="en-GB" sz="1100" b="0" dirty="0" err="1">
                          <a:latin typeface="Gill Sans MT" panose="020B0502020104020203" pitchFamily="34" charset="77"/>
                        </a:rPr>
                        <a:t>ch</a:t>
                      </a:r>
                      <a:r>
                        <a:rPr lang="en-GB" sz="1100" b="0" dirty="0">
                          <a:latin typeface="Gill Sans MT" panose="020B0502020104020203" pitchFamily="34" charset="77"/>
                        </a:rPr>
                        <a:t>’</a:t>
                      </a:r>
                      <a:r>
                        <a:rPr lang="en-GB" sz="1100" b="0" baseline="0" dirty="0">
                          <a:latin typeface="Gill Sans MT" panose="020B0502020104020203" pitchFamily="34" charset="77"/>
                        </a:rPr>
                        <a:t> </a:t>
                      </a:r>
                      <a:r>
                        <a:rPr lang="en-GB" sz="1100" b="0" dirty="0">
                          <a:latin typeface="Gill Sans MT" panose="020B0502020104020203" pitchFamily="34" charset="77"/>
                        </a:rPr>
                        <a:t>now represents in the Scottish word loch.</a:t>
                      </a: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6 – Spring Term – Week 3</a:t>
            </a:r>
          </a:p>
        </p:txBody>
      </p:sp>
      <p:pic>
        <p:nvPicPr>
          <p:cNvPr id="2" name="Picture 1" descr="Logo&#10;&#10;Description automatically generated">
            <a:extLst>
              <a:ext uri="{FF2B5EF4-FFF2-40B4-BE49-F238E27FC236}">
                <a16:creationId xmlns:a16="http://schemas.microsoft.com/office/drawing/2014/main" id="{BA072C22-B1B4-FDCA-F203-B95601F6C976}"/>
              </a:ext>
            </a:extLst>
          </p:cNvPr>
          <p:cNvPicPr>
            <a:picLocks noChangeAspect="1"/>
          </p:cNvPicPr>
          <p:nvPr/>
        </p:nvPicPr>
        <p:blipFill>
          <a:blip r:embed="rId2"/>
          <a:stretch>
            <a:fillRect/>
          </a:stretch>
        </p:blipFill>
        <p:spPr>
          <a:xfrm>
            <a:off x="506520" y="1043549"/>
            <a:ext cx="1558455" cy="118851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514049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3D009-7196-1880-E16E-38570BFB0AB0}"/>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26ECD728-D083-CBF7-313D-507DD4AE2B8B}"/>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DF955E69-42AB-CB7E-A103-E4B5E38FF663}"/>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58CA536E-5C3A-3E11-FD8D-272BF53D548D}"/>
              </a:ext>
            </a:extLst>
          </p:cNvPr>
          <p:cNvSpPr txBox="1"/>
          <p:nvPr/>
        </p:nvSpPr>
        <p:spPr>
          <a:xfrm>
            <a:off x="3679162" y="141884"/>
            <a:ext cx="3189654" cy="369332"/>
          </a:xfrm>
          <a:prstGeom prst="rect">
            <a:avLst/>
          </a:prstGeom>
          <a:noFill/>
        </p:spPr>
        <p:txBody>
          <a:bodyPr wrap="square" rtlCol="0" anchor="ctr">
            <a:spAutoFit/>
          </a:bodyPr>
          <a:lstStyle/>
          <a:p>
            <a:pPr algn="ctr"/>
            <a:r>
              <a:rPr lang="en-US"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Silent Letters</a:t>
            </a:r>
          </a:p>
        </p:txBody>
      </p:sp>
      <p:sp>
        <p:nvSpPr>
          <p:cNvPr id="5" name="TextBox 4">
            <a:extLst>
              <a:ext uri="{FF2B5EF4-FFF2-40B4-BE49-F238E27FC236}">
                <a16:creationId xmlns:a16="http://schemas.microsoft.com/office/drawing/2014/main" id="{C6583C0C-5E0A-C346-9280-4A116B2FD08A}"/>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Y6 - Spring 1 - Week 3</a:t>
            </a:r>
          </a:p>
        </p:txBody>
      </p:sp>
      <p:pic>
        <p:nvPicPr>
          <p:cNvPr id="18" name="Picture 17" descr="A cartoon character with a blue letter&#10;&#10;AI-generated content may be incorrect.">
            <a:extLst>
              <a:ext uri="{FF2B5EF4-FFF2-40B4-BE49-F238E27FC236}">
                <a16:creationId xmlns:a16="http://schemas.microsoft.com/office/drawing/2014/main" id="{E43A092A-D1BD-4BD8-2EA9-41FDC823E68D}"/>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18DFA51A-DD47-646F-8EC3-4E950FF5A8BC}"/>
              </a:ext>
            </a:extLst>
          </p:cNvPr>
          <p:cNvSpPr txBox="1"/>
          <p:nvPr/>
        </p:nvSpPr>
        <p:spPr>
          <a:xfrm>
            <a:off x="391602" y="584928"/>
            <a:ext cx="6074796" cy="646331"/>
          </a:xfrm>
          <a:prstGeom prst="rect">
            <a:avLst/>
          </a:prstGeom>
          <a:noFill/>
        </p:spPr>
        <p:txBody>
          <a:bodyPr wrap="square">
            <a:spAutoFit/>
          </a:bodyPr>
          <a:lstStyle/>
          <a:p>
            <a:pPr lvl="0" algn="ctr" defTabSz="685800">
              <a:defRPr/>
            </a:pPr>
            <a:r>
              <a:rPr lang="en-GB" sz="1200" b="1" dirty="0">
                <a:latin typeface="Gill Sans MT" panose="020B0502020104020203" pitchFamily="34" charset="0"/>
              </a:rPr>
              <a:t>Rule: </a:t>
            </a:r>
            <a:r>
              <a:rPr lang="en-GB" sz="1200" dirty="0"/>
              <a:t>Some letters which are no longer sounded used to be sounded hundreds of years ago: e.g. in knight there was a /k/ sound before the /n/</a:t>
            </a:r>
            <a:endParaRPr lang="en-GB" sz="1200" dirty="0">
              <a:latin typeface="Gill Sans MT" panose="020B0502020104020203"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200" dirty="0">
              <a:solidFill>
                <a:schemeClr val="tx1"/>
              </a:solidFill>
              <a:latin typeface="Gill Sans MT" panose="020B0502020104020203" pitchFamily="34" charset="0"/>
            </a:endParaRPr>
          </a:p>
        </p:txBody>
      </p:sp>
      <p:graphicFrame>
        <p:nvGraphicFramePr>
          <p:cNvPr id="23" name="Table 22">
            <a:extLst>
              <a:ext uri="{FF2B5EF4-FFF2-40B4-BE49-F238E27FC236}">
                <a16:creationId xmlns:a16="http://schemas.microsoft.com/office/drawing/2014/main" id="{884D6554-B26E-2D5E-E73E-6EEEDB7C64D1}"/>
              </a:ext>
            </a:extLst>
          </p:cNvPr>
          <p:cNvGraphicFramePr>
            <a:graphicFrameLocks noGrp="1"/>
          </p:cNvGraphicFramePr>
          <p:nvPr>
            <p:extLst>
              <p:ext uri="{D42A27DB-BD31-4B8C-83A1-F6EECF244321}">
                <p14:modId xmlns:p14="http://schemas.microsoft.com/office/powerpoint/2010/main" val="2630369185"/>
              </p:ext>
            </p:extLst>
          </p:nvPr>
        </p:nvGraphicFramePr>
        <p:xfrm>
          <a:off x="153916" y="1347399"/>
          <a:ext cx="3275084" cy="8188540"/>
        </p:xfrm>
        <a:graphic>
          <a:graphicData uri="http://schemas.openxmlformats.org/drawingml/2006/table">
            <a:tbl>
              <a:tblPr firstRow="1" bandRow="1">
                <a:tableStyleId>{5940675A-B579-460E-94D1-54222C63F5DA}</a:tableStyleId>
              </a:tblPr>
              <a:tblGrid>
                <a:gridCol w="1255784">
                  <a:extLst>
                    <a:ext uri="{9D8B030D-6E8A-4147-A177-3AD203B41FA5}">
                      <a16:colId xmlns:a16="http://schemas.microsoft.com/office/drawing/2014/main" val="1258760958"/>
                    </a:ext>
                  </a:extLst>
                </a:gridCol>
                <a:gridCol w="2019300">
                  <a:extLst>
                    <a:ext uri="{9D8B030D-6E8A-4147-A177-3AD203B41FA5}">
                      <a16:colId xmlns:a16="http://schemas.microsoft.com/office/drawing/2014/main" val="2964003616"/>
                    </a:ext>
                  </a:extLst>
                </a:gridCol>
              </a:tblGrid>
              <a:tr h="409427">
                <a:tc>
                  <a:txBody>
                    <a:bodyPr/>
                    <a:lstStyle/>
                    <a:p>
                      <a:pPr algn="ctr"/>
                      <a:r>
                        <a:rPr lang="en-GB" sz="1200" b="0" i="0" dirty="0">
                          <a:solidFill>
                            <a:srgbClr val="000000"/>
                          </a:solidFill>
                          <a:effectLst/>
                          <a:latin typeface="Gill Sans MT" panose="020B0502020104020203" pitchFamily="34" charset="0"/>
                        </a:rPr>
                        <a:t>dou</a:t>
                      </a:r>
                      <a:r>
                        <a:rPr lang="en-GB" sz="1200" b="0" i="0" dirty="0">
                          <a:solidFill>
                            <a:srgbClr val="FF0000"/>
                          </a:solidFill>
                          <a:effectLst/>
                          <a:latin typeface="Gill Sans MT" panose="020B0502020104020203" pitchFamily="34" charset="0"/>
                        </a:rPr>
                        <a:t>b</a:t>
                      </a:r>
                      <a:r>
                        <a:rPr lang="en-GB" sz="1200" b="0" i="0" dirty="0">
                          <a:solidFill>
                            <a:srgbClr val="000000"/>
                          </a:solidFill>
                          <a:effectLst/>
                          <a:latin typeface="Gill Sans MT" panose="020B0502020104020203" pitchFamily="34" charset="0"/>
                        </a:rPr>
                        <a:t>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GB" sz="1200" b="0" i="0" dirty="0">
                          <a:solidFill>
                            <a:srgbClr val="000000"/>
                          </a:solidFill>
                          <a:effectLst/>
                          <a:latin typeface="Gill Sans MT" panose="020B0502020104020203" pitchFamily="34" charset="0"/>
                        </a:rPr>
                        <a:t>solem</a:t>
                      </a:r>
                      <a:r>
                        <a:rPr lang="en-GB" sz="1200" b="0" i="0" dirty="0">
                          <a:solidFill>
                            <a:srgbClr val="FF0000"/>
                          </a:solidFill>
                          <a:effectLst/>
                          <a:latin typeface="Gill Sans MT" panose="020B0502020104020203" pitchFamily="34" charset="0"/>
                        </a:rPr>
                        <a:t>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dirty="0">
                          <a:latin typeface="Gill Sans MT" panose="020B0502020104020203" pitchFamily="34" charset="0"/>
                        </a:rPr>
                        <a:t>ba</a:t>
                      </a:r>
                      <a:r>
                        <a:rPr lang="en-GB" sz="1200" dirty="0">
                          <a:solidFill>
                            <a:srgbClr val="FF0000"/>
                          </a:solidFill>
                          <a:latin typeface="Gill Sans MT" panose="020B0502020104020203" pitchFamily="34" charset="0"/>
                        </a:rPr>
                        <a:t>d</a:t>
                      </a:r>
                      <a:r>
                        <a:rPr lang="en-GB" sz="1200" dirty="0">
                          <a:latin typeface="Gill Sans MT" panose="020B0502020104020203" pitchFamily="34" charset="0"/>
                        </a:rPr>
                        <a:t>ge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dirty="0">
                          <a:latin typeface="Gill Sans MT" panose="020B0502020104020203" pitchFamily="34" charset="0"/>
                        </a:rPr>
                        <a:t>g</a:t>
                      </a:r>
                      <a:r>
                        <a:rPr lang="en-GB" sz="1200" dirty="0">
                          <a:solidFill>
                            <a:srgbClr val="FF0000"/>
                          </a:solidFill>
                          <a:latin typeface="Gill Sans MT" panose="020B0502020104020203" pitchFamily="34" charset="0"/>
                        </a:rPr>
                        <a:t>h</a:t>
                      </a:r>
                      <a:r>
                        <a:rPr lang="en-GB" sz="1200" dirty="0">
                          <a:latin typeface="Gill Sans MT" panose="020B0502020104020203" pitchFamily="34" charset="0"/>
                        </a:rPr>
                        <a:t>ost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dirty="0">
                          <a:latin typeface="Gill Sans MT" panose="020B0502020104020203" pitchFamily="34" charset="0"/>
                        </a:rPr>
                        <a:t>com</a:t>
                      </a:r>
                      <a:r>
                        <a:rPr lang="en-GB" sz="1200" dirty="0">
                          <a:solidFill>
                            <a:srgbClr val="FF0000"/>
                          </a:solidFill>
                          <a:latin typeface="Gill Sans MT" panose="020B0502020104020203" pitchFamily="34" charset="0"/>
                        </a:rPr>
                        <a:t>b</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GB" sz="1200" b="0" i="0" dirty="0">
                          <a:solidFill>
                            <a:srgbClr val="000000"/>
                          </a:solidFill>
                          <a:effectLst/>
                          <a:latin typeface="Gill Sans MT" panose="020B0502020104020203" pitchFamily="34" charset="0"/>
                        </a:rPr>
                        <a:t>i</a:t>
                      </a:r>
                      <a:r>
                        <a:rPr lang="en-GB" sz="1200" b="0" i="0" dirty="0">
                          <a:solidFill>
                            <a:srgbClr val="FF0000"/>
                          </a:solidFill>
                          <a:effectLst/>
                          <a:latin typeface="Gill Sans MT" panose="020B0502020104020203" pitchFamily="34" charset="0"/>
                        </a:rPr>
                        <a:t>s</a:t>
                      </a:r>
                      <a:r>
                        <a:rPr lang="en-GB" sz="1200" b="0" i="0" dirty="0">
                          <a:solidFill>
                            <a:srgbClr val="000000"/>
                          </a:solidFill>
                          <a:effectLst/>
                          <a:latin typeface="Gill Sans MT" panose="020B0502020104020203" pitchFamily="34" charset="0"/>
                        </a:rPr>
                        <a:t>land</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GB" sz="1200" b="0" i="0" dirty="0">
                          <a:solidFill>
                            <a:srgbClr val="000000"/>
                          </a:solidFill>
                          <a:effectLst/>
                          <a:latin typeface="Gill Sans MT" panose="020B0502020104020203" pitchFamily="34" charset="0"/>
                        </a:rPr>
                        <a:t>this</a:t>
                      </a:r>
                      <a:r>
                        <a:rPr lang="en-GB" sz="1200" b="0" i="0" dirty="0">
                          <a:solidFill>
                            <a:srgbClr val="FF0000"/>
                          </a:solidFill>
                          <a:effectLst/>
                          <a:latin typeface="Gill Sans MT" panose="020B0502020104020203" pitchFamily="34" charset="0"/>
                        </a:rPr>
                        <a:t>t</a:t>
                      </a:r>
                      <a:r>
                        <a:rPr lang="en-GB" sz="1200" b="0" i="0" dirty="0">
                          <a:solidFill>
                            <a:srgbClr val="000000"/>
                          </a:solidFill>
                          <a:effectLst/>
                          <a:latin typeface="Gill Sans MT" panose="020B0502020104020203" pitchFamily="34" charset="0"/>
                        </a:rPr>
                        <a:t>le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dirty="0">
                          <a:latin typeface="Gill Sans MT" panose="020B0502020104020203" pitchFamily="34" charset="0"/>
                        </a:rPr>
                        <a:t>bom</a:t>
                      </a:r>
                      <a:r>
                        <a:rPr lang="en-GB" sz="1200" dirty="0">
                          <a:solidFill>
                            <a:srgbClr val="FF0000"/>
                          </a:solidFill>
                          <a:latin typeface="Gill Sans MT" panose="020B0502020104020203" pitchFamily="34" charset="0"/>
                        </a:rPr>
                        <a:t>b</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dirty="0">
                          <a:solidFill>
                            <a:srgbClr val="FF0000"/>
                          </a:solidFill>
                          <a:latin typeface="Gill Sans MT" panose="020B0502020104020203" pitchFamily="34" charset="0"/>
                        </a:rPr>
                        <a:t>k</a:t>
                      </a:r>
                      <a:r>
                        <a:rPr lang="en-GB" sz="1200" dirty="0">
                          <a:latin typeface="Gill Sans MT" panose="020B0502020104020203" pitchFamily="34" charset="0"/>
                        </a:rPr>
                        <a:t>nee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dirty="0">
                          <a:latin typeface="Gill Sans MT" panose="020B0502020104020203" pitchFamily="34" charset="0"/>
                        </a:rPr>
                        <a:t>C</a:t>
                      </a:r>
                      <a:r>
                        <a:rPr lang="en-GB" sz="1200" dirty="0">
                          <a:solidFill>
                            <a:srgbClr val="FF0000"/>
                          </a:solidFill>
                          <a:latin typeface="Gill Sans MT" panose="020B0502020104020203" pitchFamily="34" charset="0"/>
                        </a:rPr>
                        <a:t>h</a:t>
                      </a:r>
                      <a:r>
                        <a:rPr lang="en-GB" sz="1200" dirty="0">
                          <a:latin typeface="Gill Sans MT" panose="020B0502020104020203" pitchFamily="34" charset="0"/>
                        </a:rPr>
                        <a:t>ris</a:t>
                      </a:r>
                      <a:r>
                        <a:rPr lang="en-GB" sz="1200" dirty="0">
                          <a:solidFill>
                            <a:srgbClr val="FF0000"/>
                          </a:solidFill>
                          <a:latin typeface="Gill Sans MT" panose="020B0502020104020203" pitchFamily="34" charset="0"/>
                        </a:rPr>
                        <a:t>t</a:t>
                      </a:r>
                      <a:r>
                        <a:rPr lang="en-GB" sz="1200" dirty="0">
                          <a:latin typeface="Gill Sans MT" panose="020B0502020104020203" pitchFamily="34" charset="0"/>
                        </a:rPr>
                        <a:t>mas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r h="409427">
                <a:tc>
                  <a:txBody>
                    <a:bodyPr/>
                    <a:lstStyle/>
                    <a:p>
                      <a:pPr algn="ctr"/>
                      <a:r>
                        <a:rPr lang="en-GB" sz="1200" b="0" i="0" dirty="0">
                          <a:solidFill>
                            <a:srgbClr val="000000"/>
                          </a:solidFill>
                          <a:effectLst/>
                          <a:latin typeface="Gill Sans MT" panose="020B0502020104020203" pitchFamily="34" charset="0"/>
                        </a:rPr>
                        <a:t>lam</a:t>
                      </a:r>
                      <a:r>
                        <a:rPr lang="en-GB" sz="1200" b="0" i="0" dirty="0">
                          <a:solidFill>
                            <a:srgbClr val="FF0000"/>
                          </a:solidFill>
                          <a:effectLst/>
                          <a:latin typeface="Gill Sans MT" panose="020B0502020104020203" pitchFamily="34" charset="0"/>
                        </a:rPr>
                        <a:t>b</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53221010"/>
                  </a:ext>
                </a:extLst>
              </a:tr>
              <a:tr h="409427">
                <a:tc>
                  <a:txBody>
                    <a:bodyPr/>
                    <a:lstStyle/>
                    <a:p>
                      <a:pPr algn="ctr"/>
                      <a:r>
                        <a:rPr lang="en-GB" sz="1200" b="0" i="0" dirty="0">
                          <a:solidFill>
                            <a:srgbClr val="FF0000"/>
                          </a:solidFill>
                          <a:effectLst/>
                          <a:latin typeface="Gill Sans MT" panose="020B0502020104020203" pitchFamily="34" charset="0"/>
                        </a:rPr>
                        <a:t>k</a:t>
                      </a:r>
                      <a:r>
                        <a:rPr lang="en-GB" sz="1200" b="0" i="0" dirty="0">
                          <a:solidFill>
                            <a:srgbClr val="000000"/>
                          </a:solidFill>
                          <a:effectLst/>
                          <a:latin typeface="Gill Sans MT" panose="020B0502020104020203" pitchFamily="34" charset="0"/>
                        </a:rPr>
                        <a:t>night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643490016"/>
                  </a:ext>
                </a:extLst>
              </a:tr>
              <a:tr h="409427">
                <a:tc>
                  <a:txBody>
                    <a:bodyPr/>
                    <a:lstStyle/>
                    <a:p>
                      <a:pPr algn="ctr"/>
                      <a:r>
                        <a:rPr lang="en-GB" sz="1200" dirty="0">
                          <a:latin typeface="Gill Sans MT" panose="020B0502020104020203" pitchFamily="34" charset="0"/>
                        </a:rPr>
                        <a:t>bu</a:t>
                      </a:r>
                      <a:r>
                        <a:rPr lang="en-GB" sz="1200" dirty="0">
                          <a:solidFill>
                            <a:srgbClr val="FF0000"/>
                          </a:solidFill>
                          <a:latin typeface="Gill Sans MT" panose="020B0502020104020203" pitchFamily="34" charset="0"/>
                        </a:rPr>
                        <a:t>t</a:t>
                      </a:r>
                      <a:r>
                        <a:rPr lang="en-GB" sz="1200" dirty="0">
                          <a:latin typeface="Gill Sans MT" panose="020B0502020104020203" pitchFamily="34" charset="0"/>
                        </a:rPr>
                        <a:t>cher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5053206"/>
                  </a:ext>
                </a:extLst>
              </a:tr>
              <a:tr h="409427">
                <a:tc>
                  <a:txBody>
                    <a:bodyPr/>
                    <a:lstStyle/>
                    <a:p>
                      <a:pPr algn="ctr"/>
                      <a:r>
                        <a:rPr lang="en-GB" sz="1200" dirty="0">
                          <a:latin typeface="Gill Sans MT" panose="020B0502020104020203" pitchFamily="34" charset="0"/>
                        </a:rPr>
                        <a:t>ans</a:t>
                      </a:r>
                      <a:r>
                        <a:rPr lang="en-GB" sz="1200" dirty="0">
                          <a:solidFill>
                            <a:srgbClr val="FF0000"/>
                          </a:solidFill>
                          <a:latin typeface="Gill Sans MT" panose="020B0502020104020203" pitchFamily="34" charset="0"/>
                        </a:rPr>
                        <a:t>w</a:t>
                      </a:r>
                      <a:r>
                        <a:rPr lang="en-GB" sz="1200" dirty="0">
                          <a:latin typeface="Gill Sans MT" panose="020B0502020104020203" pitchFamily="34" charset="0"/>
                        </a:rPr>
                        <a:t>er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251185369"/>
                  </a:ext>
                </a:extLst>
              </a:tr>
              <a:tr h="409427">
                <a:tc>
                  <a:txBody>
                    <a:bodyPr/>
                    <a:lstStyle/>
                    <a:p>
                      <a:pPr algn="ctr"/>
                      <a:r>
                        <a:rPr lang="en-GB" sz="1200" dirty="0">
                          <a:solidFill>
                            <a:srgbClr val="FF0000"/>
                          </a:solidFill>
                          <a:latin typeface="Gill Sans MT" panose="020B0502020104020203" pitchFamily="34" charset="0"/>
                        </a:rPr>
                        <a:t>h</a:t>
                      </a:r>
                      <a:r>
                        <a:rPr lang="en-GB" sz="1200" dirty="0">
                          <a:latin typeface="Gill Sans MT" panose="020B0502020104020203" pitchFamily="34" charset="0"/>
                        </a:rPr>
                        <a:t>onest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106870857"/>
                  </a:ext>
                </a:extLst>
              </a:tr>
              <a:tr h="409427">
                <a:tc>
                  <a:txBody>
                    <a:bodyPr/>
                    <a:lstStyle/>
                    <a:p>
                      <a:pPr algn="ctr"/>
                      <a:r>
                        <a:rPr lang="en-GB" sz="1200" dirty="0">
                          <a:solidFill>
                            <a:srgbClr val="FF0000"/>
                          </a:solidFill>
                          <a:latin typeface="Gill Sans MT" panose="020B0502020104020203" pitchFamily="34" charset="0"/>
                        </a:rPr>
                        <a:t>k</a:t>
                      </a:r>
                      <a:r>
                        <a:rPr lang="en-GB" sz="1200" dirty="0">
                          <a:latin typeface="Gill Sans MT" panose="020B0502020104020203" pitchFamily="34" charset="0"/>
                        </a:rPr>
                        <a:t>nife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10918972"/>
                  </a:ext>
                </a:extLst>
              </a:tr>
              <a:tr h="409427">
                <a:tc>
                  <a:txBody>
                    <a:bodyPr/>
                    <a:lstStyle/>
                    <a:p>
                      <a:pPr algn="ctr"/>
                      <a:r>
                        <a:rPr lang="en-GB" sz="1200" dirty="0">
                          <a:latin typeface="Gill Sans MT" panose="020B0502020104020203" pitchFamily="34" charset="0"/>
                        </a:rPr>
                        <a:t>s</a:t>
                      </a:r>
                      <a:r>
                        <a:rPr lang="en-GB" sz="1200" dirty="0">
                          <a:solidFill>
                            <a:srgbClr val="FF0000"/>
                          </a:solidFill>
                          <a:latin typeface="Gill Sans MT" panose="020B0502020104020203" pitchFamily="34" charset="0"/>
                        </a:rPr>
                        <a:t>w</a:t>
                      </a:r>
                      <a:r>
                        <a:rPr lang="en-GB" sz="1200" dirty="0">
                          <a:latin typeface="Gill Sans MT" panose="020B0502020104020203" pitchFamily="34" charset="0"/>
                        </a:rPr>
                        <a:t>ord</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008112245"/>
                  </a:ext>
                </a:extLst>
              </a:tr>
              <a:tr h="409427">
                <a:tc>
                  <a:txBody>
                    <a:bodyPr/>
                    <a:lstStyle/>
                    <a:p>
                      <a:pPr algn="ctr"/>
                      <a:r>
                        <a:rPr lang="en-GB" sz="1200" dirty="0">
                          <a:latin typeface="Gill Sans MT" panose="020B0502020104020203" pitchFamily="34" charset="0"/>
                        </a:rPr>
                        <a:t>crum</a:t>
                      </a:r>
                      <a:r>
                        <a:rPr lang="en-GB" sz="1200" dirty="0">
                          <a:solidFill>
                            <a:srgbClr val="FF0000"/>
                          </a:solidFill>
                          <a:latin typeface="Gill Sans MT" panose="020B0502020104020203" pitchFamily="34" charset="0"/>
                        </a:rPr>
                        <a:t>b</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0826970"/>
                  </a:ext>
                </a:extLst>
              </a:tr>
              <a:tr h="409427">
                <a:tc>
                  <a:txBody>
                    <a:bodyPr/>
                    <a:lstStyle/>
                    <a:p>
                      <a:pPr algn="ctr"/>
                      <a:r>
                        <a:rPr lang="en-US" sz="1200" dirty="0">
                          <a:solidFill>
                            <a:schemeClr val="tx1"/>
                          </a:solidFill>
                          <a:latin typeface="Gill Sans MT" panose="020B0502020104020203" pitchFamily="34" charset="77"/>
                        </a:rPr>
                        <a:t>lis</a:t>
                      </a:r>
                      <a:r>
                        <a:rPr lang="en-US" sz="1200" dirty="0">
                          <a:solidFill>
                            <a:srgbClr val="FF0000"/>
                          </a:solidFill>
                          <a:latin typeface="Gill Sans MT" panose="020B0502020104020203" pitchFamily="34" charset="77"/>
                        </a:rPr>
                        <a:t>t</a:t>
                      </a:r>
                      <a:r>
                        <a:rPr lang="en-US" sz="1200" dirty="0">
                          <a:solidFill>
                            <a:schemeClr val="tx1"/>
                          </a:solidFill>
                          <a:latin typeface="Gill Sans MT" panose="020B0502020104020203" pitchFamily="34" charset="77"/>
                        </a:rPr>
                        <a:t>en</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68609420"/>
                  </a:ext>
                </a:extLst>
              </a:tr>
              <a:tr h="40942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dirty="0">
                          <a:solidFill>
                            <a:srgbClr val="FF0000"/>
                          </a:solidFill>
                          <a:latin typeface="Gill Sans MT" panose="020B0502020104020203" pitchFamily="34" charset="0"/>
                        </a:rPr>
                        <a:t>w</a:t>
                      </a:r>
                      <a:r>
                        <a:rPr lang="en-GB" sz="1200" dirty="0">
                          <a:latin typeface="Gill Sans MT" panose="020B0502020104020203" pitchFamily="34" charset="0"/>
                        </a:rPr>
                        <a:t>rist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870263688"/>
                  </a:ext>
                </a:extLst>
              </a:tr>
            </a:tbl>
          </a:graphicData>
        </a:graphic>
      </p:graphicFrame>
      <p:sp>
        <p:nvSpPr>
          <p:cNvPr id="24" name="TextBox 23">
            <a:extLst>
              <a:ext uri="{FF2B5EF4-FFF2-40B4-BE49-F238E27FC236}">
                <a16:creationId xmlns:a16="http://schemas.microsoft.com/office/drawing/2014/main" id="{332BFC3D-2681-C014-BC0B-6F57C2E218D4}"/>
              </a:ext>
            </a:extLst>
          </p:cNvPr>
          <p:cNvSpPr txBox="1"/>
          <p:nvPr/>
        </p:nvSpPr>
        <p:spPr>
          <a:xfrm>
            <a:off x="827930" y="1014326"/>
            <a:ext cx="1769749"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Copy</a:t>
            </a:r>
            <a:r>
              <a:rPr lang="en-GB" sz="1200" b="1" i="0" u="none" strike="noStrike" kern="1200" baseline="0" dirty="0">
                <a:latin typeface="Gill Sans MT" panose="020B0502020104020203" pitchFamily="34" charset="0"/>
                <a:ea typeface="+mn-ea"/>
                <a:cs typeface="+mn-cs"/>
              </a:rPr>
              <a:t> the Words</a:t>
            </a:r>
            <a:endParaRPr lang="en-GB" sz="1200" dirty="0">
              <a:latin typeface="Gill Sans MT" panose="020B0502020104020203" pitchFamily="34" charset="0"/>
            </a:endParaRPr>
          </a:p>
        </p:txBody>
      </p:sp>
      <p:sp>
        <p:nvSpPr>
          <p:cNvPr id="3" name="TextBox 2">
            <a:extLst>
              <a:ext uri="{FF2B5EF4-FFF2-40B4-BE49-F238E27FC236}">
                <a16:creationId xmlns:a16="http://schemas.microsoft.com/office/drawing/2014/main" id="{E191E50C-DDCB-F4F9-8905-B066FEBECEC6}"/>
              </a:ext>
            </a:extLst>
          </p:cNvPr>
          <p:cNvSpPr txBox="1"/>
          <p:nvPr/>
        </p:nvSpPr>
        <p:spPr>
          <a:xfrm>
            <a:off x="3679162" y="1039622"/>
            <a:ext cx="302492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i="0" u="none" strike="noStrike" kern="1200" baseline="0" dirty="0">
                <a:latin typeface="Gill Sans MT" panose="020B0502020104020203" pitchFamily="34" charset="0"/>
                <a:ea typeface="+mn-ea"/>
                <a:cs typeface="+mn-cs"/>
              </a:rPr>
              <a:t>Match the Definition to the Word </a:t>
            </a:r>
            <a:endParaRPr lang="en-GB" sz="1200" dirty="0">
              <a:latin typeface="Gill Sans MT" panose="020B0502020104020203" pitchFamily="34" charset="0"/>
            </a:endParaRPr>
          </a:p>
        </p:txBody>
      </p:sp>
      <p:sp>
        <p:nvSpPr>
          <p:cNvPr id="6" name="TextBox 5">
            <a:extLst>
              <a:ext uri="{FF2B5EF4-FFF2-40B4-BE49-F238E27FC236}">
                <a16:creationId xmlns:a16="http://schemas.microsoft.com/office/drawing/2014/main" id="{CCF05644-83AC-0A25-6C3F-71DF54184334}"/>
              </a:ext>
            </a:extLst>
          </p:cNvPr>
          <p:cNvSpPr txBox="1"/>
          <p:nvPr/>
        </p:nvSpPr>
        <p:spPr>
          <a:xfrm>
            <a:off x="4156167" y="5441669"/>
            <a:ext cx="207091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Unjumble the Words</a:t>
            </a:r>
            <a:endParaRPr lang="en-GB" sz="1200" dirty="0">
              <a:latin typeface="Gill Sans MT" panose="020B0502020104020203" pitchFamily="34" charset="0"/>
            </a:endParaRPr>
          </a:p>
        </p:txBody>
      </p:sp>
      <p:graphicFrame>
        <p:nvGraphicFramePr>
          <p:cNvPr id="8" name="Table 7">
            <a:extLst>
              <a:ext uri="{FF2B5EF4-FFF2-40B4-BE49-F238E27FC236}">
                <a16:creationId xmlns:a16="http://schemas.microsoft.com/office/drawing/2014/main" id="{56ED27D6-6E02-3EAF-CCF2-EDBA1F828A6B}"/>
              </a:ext>
            </a:extLst>
          </p:cNvPr>
          <p:cNvGraphicFramePr>
            <a:graphicFrameLocks noGrp="1"/>
          </p:cNvGraphicFramePr>
          <p:nvPr/>
        </p:nvGraphicFramePr>
        <p:xfrm>
          <a:off x="3679162" y="1346675"/>
          <a:ext cx="3024922" cy="4072368"/>
        </p:xfrm>
        <a:graphic>
          <a:graphicData uri="http://schemas.openxmlformats.org/drawingml/2006/table">
            <a:tbl>
              <a:tblPr firstRow="1" bandRow="1">
                <a:tableStyleId>{5940675A-B579-460E-94D1-54222C63F5DA}</a:tableStyleId>
              </a:tblPr>
              <a:tblGrid>
                <a:gridCol w="3024922">
                  <a:extLst>
                    <a:ext uri="{9D8B030D-6E8A-4147-A177-3AD203B41FA5}">
                      <a16:colId xmlns:a16="http://schemas.microsoft.com/office/drawing/2014/main" val="3475864922"/>
                    </a:ext>
                  </a:extLst>
                </a:gridCol>
              </a:tblGrid>
              <a:tr h="509046">
                <a:tc>
                  <a:txBody>
                    <a:bodyPr/>
                    <a:lstStyle/>
                    <a:p>
                      <a:pPr algn="ctr"/>
                      <a:r>
                        <a:rPr lang="en-GB" sz="1200" dirty="0">
                          <a:latin typeface="Gill Sans MT" panose="020B0502020104020203" pitchFamily="34" charset="77"/>
                        </a:rPr>
                        <a:t>A man of noble birth, who served his king or lord in battle.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509046">
                <a:tc>
                  <a:txBody>
                    <a:bodyPr/>
                    <a:lstStyle/>
                    <a:p>
                      <a:pPr algn="ctr"/>
                      <a:r>
                        <a:rPr lang="en-GB" sz="1200" dirty="0">
                          <a:latin typeface="Gill Sans MT" panose="020B0502020104020203" pitchFamily="34" charset="77"/>
                        </a:rPr>
                        <a:t>The spirit of a dead person that someone believes they can see or feel.</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509046">
                <a:tc>
                  <a:txBody>
                    <a:bodyPr/>
                    <a:lstStyle/>
                    <a:p>
                      <a:pPr algn="ctr"/>
                      <a:r>
                        <a:rPr lang="en-US" sz="1200" dirty="0">
                          <a:latin typeface="Gill Sans MT" panose="020B0502020104020203" pitchFamily="34" charset="77"/>
                        </a:rPr>
                        <a:t>A</a:t>
                      </a:r>
                      <a:r>
                        <a:rPr lang="en-GB" sz="1200" dirty="0">
                          <a:latin typeface="Gill Sans MT" panose="020B0502020104020203" pitchFamily="34" charset="77"/>
                        </a:rPr>
                        <a:t> shopkeeper who cuts up and sells meat.</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509046">
                <a:tc>
                  <a:txBody>
                    <a:bodyPr/>
                    <a:lstStyle/>
                    <a:p>
                      <a:pPr algn="ctr"/>
                      <a:r>
                        <a:rPr lang="en-GB" sz="1200" dirty="0">
                          <a:latin typeface="Gill Sans MT" panose="020B0502020104020203" pitchFamily="34" charset="77"/>
                        </a:rPr>
                        <a:t>A piece of land that is completely surrounded by water.</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graphicFrame>
        <p:nvGraphicFramePr>
          <p:cNvPr id="10" name="Table 9">
            <a:extLst>
              <a:ext uri="{FF2B5EF4-FFF2-40B4-BE49-F238E27FC236}">
                <a16:creationId xmlns:a16="http://schemas.microsoft.com/office/drawing/2014/main" id="{5FAC0018-D8C4-BB26-A8A5-B990D70ABCD2}"/>
              </a:ext>
            </a:extLst>
          </p:cNvPr>
          <p:cNvGraphicFramePr>
            <a:graphicFrameLocks noGrp="1"/>
          </p:cNvGraphicFramePr>
          <p:nvPr>
            <p:extLst>
              <p:ext uri="{D42A27DB-BD31-4B8C-83A1-F6EECF244321}">
                <p14:modId xmlns:p14="http://schemas.microsoft.com/office/powerpoint/2010/main" val="2792490404"/>
              </p:ext>
            </p:extLst>
          </p:nvPr>
        </p:nvGraphicFramePr>
        <p:xfrm>
          <a:off x="3679162" y="5739403"/>
          <a:ext cx="3024922" cy="3796536"/>
        </p:xfrm>
        <a:graphic>
          <a:graphicData uri="http://schemas.openxmlformats.org/drawingml/2006/table">
            <a:tbl>
              <a:tblPr firstRow="1" bandRow="1">
                <a:tableStyleId>{5940675A-B579-460E-94D1-54222C63F5DA}</a:tableStyleId>
              </a:tblPr>
              <a:tblGrid>
                <a:gridCol w="3024922">
                  <a:extLst>
                    <a:ext uri="{9D8B030D-6E8A-4147-A177-3AD203B41FA5}">
                      <a16:colId xmlns:a16="http://schemas.microsoft.com/office/drawing/2014/main" val="3475864922"/>
                    </a:ext>
                  </a:extLst>
                </a:gridCol>
              </a:tblGrid>
              <a:tr h="379774">
                <a:tc>
                  <a:txBody>
                    <a:bodyPr/>
                    <a:lstStyle/>
                    <a:p>
                      <a:pPr algn="ctr"/>
                      <a:r>
                        <a:rPr lang="en-US" sz="1600" dirty="0">
                          <a:latin typeface="Gill Sans MT" panose="020B0502020104020203" pitchFamily="34" charset="77"/>
                        </a:rPr>
                        <a:t>d</a:t>
                      </a:r>
                      <a:r>
                        <a:rPr lang="en-GB" sz="1600" dirty="0">
                          <a:latin typeface="Gill Sans MT" panose="020B0502020104020203" pitchFamily="34" charset="77"/>
                        </a:rPr>
                        <a:t> o w s 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379774">
                <a:tc>
                  <a:txBody>
                    <a:bodyPr/>
                    <a:lstStyle/>
                    <a:p>
                      <a:pPr algn="ctr"/>
                      <a:r>
                        <a:rPr lang="en-GB" sz="1600" dirty="0">
                          <a:latin typeface="Gill Sans MT" panose="020B0502020104020203" pitchFamily="34" charset="77"/>
                        </a:rPr>
                        <a:t>r </a:t>
                      </a:r>
                      <a:r>
                        <a:rPr lang="en-GB" sz="1600" dirty="0" err="1">
                          <a:latin typeface="Gill Sans MT" panose="020B0502020104020203" pitchFamily="34" charset="77"/>
                        </a:rPr>
                        <a:t>i</a:t>
                      </a:r>
                      <a:r>
                        <a:rPr lang="en-GB" sz="1600" dirty="0">
                          <a:latin typeface="Gill Sans MT" panose="020B0502020104020203" pitchFamily="34" charset="77"/>
                        </a:rPr>
                        <a:t> w t s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379774">
                <a:tc>
                  <a:txBody>
                    <a:bodyPr/>
                    <a:lstStyle/>
                    <a:p>
                      <a:pPr algn="ctr"/>
                      <a:r>
                        <a:rPr lang="en-GB" sz="1600" dirty="0">
                          <a:latin typeface="Gill Sans MT" panose="020B0502020104020203" pitchFamily="34" charset="77"/>
                        </a:rPr>
                        <a:t>s l </a:t>
                      </a:r>
                      <a:r>
                        <a:rPr lang="en-GB" sz="1600" dirty="0" err="1">
                          <a:latin typeface="Gill Sans MT" panose="020B0502020104020203" pitchFamily="34" charset="77"/>
                        </a:rPr>
                        <a:t>i</a:t>
                      </a:r>
                      <a:r>
                        <a:rPr lang="en-GB" sz="1600" dirty="0">
                          <a:latin typeface="Gill Sans MT" panose="020B0502020104020203" pitchFamily="34" charset="77"/>
                        </a:rPr>
                        <a:t> n a d</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379774">
                <a:tc>
                  <a:txBody>
                    <a:bodyPr/>
                    <a:lstStyle/>
                    <a:p>
                      <a:pPr algn="ctr"/>
                      <a:r>
                        <a:rPr lang="en-GB" sz="1600" dirty="0">
                          <a:latin typeface="Gill Sans MT" panose="020B0502020104020203" pitchFamily="34" charset="77"/>
                        </a:rPr>
                        <a:t>b m o b</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spTree>
    <p:extLst>
      <p:ext uri="{BB962C8B-B14F-4D97-AF65-F5344CB8AC3E}">
        <p14:creationId xmlns:p14="http://schemas.microsoft.com/office/powerpoint/2010/main" val="2686955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551747564"/>
              </p:ext>
            </p:extLst>
          </p:nvPr>
        </p:nvGraphicFramePr>
        <p:xfrm>
          <a:off x="259422" y="303215"/>
          <a:ext cx="6339156" cy="9358944"/>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5664">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5664">
                <a:tc>
                  <a:txBody>
                    <a:bodyPr/>
                    <a:lstStyle/>
                    <a:p>
                      <a:pPr algn="ctr"/>
                      <a:r>
                        <a:rPr lang="en-GB" sz="1400" b="0" i="0" dirty="0">
                          <a:solidFill>
                            <a:srgbClr val="000000"/>
                          </a:solidFill>
                          <a:effectLst/>
                          <a:latin typeface="Gill Sans MT" panose="020B0502020104020203" pitchFamily="34" charset="0"/>
                        </a:rPr>
                        <a:t>dou</a:t>
                      </a:r>
                      <a:r>
                        <a:rPr lang="en-GB" sz="1400" b="0" i="0" dirty="0">
                          <a:solidFill>
                            <a:srgbClr val="FF0000"/>
                          </a:solidFill>
                          <a:effectLst/>
                          <a:latin typeface="Gill Sans MT" panose="020B0502020104020203" pitchFamily="34" charset="0"/>
                        </a:rPr>
                        <a:t>b</a:t>
                      </a:r>
                      <a:r>
                        <a:rPr lang="en-GB" sz="1400" b="0" i="0" dirty="0">
                          <a:solidFill>
                            <a:srgbClr val="000000"/>
                          </a:solidFill>
                          <a:effectLst/>
                          <a:latin typeface="Gill Sans MT" panose="020B0502020104020203" pitchFamily="34" charset="0"/>
                        </a:rPr>
                        <a:t>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5664">
                <a:tc>
                  <a:txBody>
                    <a:bodyPr/>
                    <a:lstStyle/>
                    <a:p>
                      <a:pPr algn="ctr"/>
                      <a:r>
                        <a:rPr lang="en-GB" sz="1400" b="0" i="0" dirty="0">
                          <a:solidFill>
                            <a:srgbClr val="000000"/>
                          </a:solidFill>
                          <a:effectLst/>
                          <a:latin typeface="Gill Sans MT" panose="020B0502020104020203" pitchFamily="34" charset="0"/>
                        </a:rPr>
                        <a:t>solem</a:t>
                      </a:r>
                      <a:r>
                        <a:rPr lang="en-GB" sz="1400" b="0" i="0" dirty="0">
                          <a:solidFill>
                            <a:srgbClr val="FF0000"/>
                          </a:solidFill>
                          <a:effectLst/>
                          <a:latin typeface="Gill Sans MT" panose="020B0502020104020203" pitchFamily="34" charset="0"/>
                        </a:rPr>
                        <a:t>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5664">
                <a:tc>
                  <a:txBody>
                    <a:bodyPr/>
                    <a:lstStyle/>
                    <a:p>
                      <a:pPr algn="ctr"/>
                      <a:r>
                        <a:rPr lang="en-GB" sz="1400" dirty="0">
                          <a:latin typeface="Gill Sans MT" panose="020B0502020104020203" pitchFamily="34" charset="0"/>
                        </a:rPr>
                        <a:t>ba</a:t>
                      </a:r>
                      <a:r>
                        <a:rPr lang="en-GB" sz="1400" dirty="0">
                          <a:solidFill>
                            <a:srgbClr val="FF0000"/>
                          </a:solidFill>
                          <a:latin typeface="Gill Sans MT" panose="020B0502020104020203" pitchFamily="34" charset="0"/>
                        </a:rPr>
                        <a:t>d</a:t>
                      </a:r>
                      <a:r>
                        <a:rPr lang="en-GB" sz="1400" dirty="0">
                          <a:latin typeface="Gill Sans MT" panose="020B0502020104020203" pitchFamily="34" charset="0"/>
                        </a:rPr>
                        <a:t>ge</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5664">
                <a:tc>
                  <a:txBody>
                    <a:bodyPr/>
                    <a:lstStyle/>
                    <a:p>
                      <a:pPr algn="ctr"/>
                      <a:r>
                        <a:rPr lang="en-GB" sz="1400" dirty="0">
                          <a:latin typeface="Gill Sans MT" panose="020B0502020104020203" pitchFamily="34" charset="0"/>
                        </a:rPr>
                        <a:t>g</a:t>
                      </a:r>
                      <a:r>
                        <a:rPr lang="en-GB" sz="1400" dirty="0">
                          <a:solidFill>
                            <a:srgbClr val="FF0000"/>
                          </a:solidFill>
                          <a:latin typeface="Gill Sans MT" panose="020B0502020104020203" pitchFamily="34" charset="0"/>
                        </a:rPr>
                        <a:t>h</a:t>
                      </a:r>
                      <a:r>
                        <a:rPr lang="en-GB" sz="1400" dirty="0">
                          <a:latin typeface="Gill Sans MT" panose="020B0502020104020203" pitchFamily="34" charset="0"/>
                        </a:rPr>
                        <a:t>ost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5664">
                <a:tc>
                  <a:txBody>
                    <a:bodyPr/>
                    <a:lstStyle/>
                    <a:p>
                      <a:pPr algn="ctr"/>
                      <a:r>
                        <a:rPr lang="en-GB" sz="1400" dirty="0">
                          <a:latin typeface="Gill Sans MT" panose="020B0502020104020203" pitchFamily="34" charset="0"/>
                        </a:rPr>
                        <a:t>com</a:t>
                      </a:r>
                      <a:r>
                        <a:rPr lang="en-GB" sz="1400" dirty="0">
                          <a:solidFill>
                            <a:srgbClr val="FF0000"/>
                          </a:solidFill>
                          <a:latin typeface="Gill Sans MT" panose="020B0502020104020203" pitchFamily="34" charset="0"/>
                        </a:rPr>
                        <a:t>b</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5664">
                <a:tc>
                  <a:txBody>
                    <a:bodyPr/>
                    <a:lstStyle/>
                    <a:p>
                      <a:pPr algn="ctr"/>
                      <a:r>
                        <a:rPr lang="en-GB" sz="1400" b="0" i="0" dirty="0">
                          <a:solidFill>
                            <a:srgbClr val="000000"/>
                          </a:solidFill>
                          <a:effectLst/>
                          <a:latin typeface="Gill Sans MT" panose="020B0502020104020203" pitchFamily="34" charset="0"/>
                        </a:rPr>
                        <a:t>i</a:t>
                      </a:r>
                      <a:r>
                        <a:rPr lang="en-GB" sz="1400" b="0" i="0" dirty="0">
                          <a:solidFill>
                            <a:srgbClr val="FF0000"/>
                          </a:solidFill>
                          <a:effectLst/>
                          <a:latin typeface="Gill Sans MT" panose="020B0502020104020203" pitchFamily="34" charset="0"/>
                        </a:rPr>
                        <a:t>s</a:t>
                      </a:r>
                      <a:r>
                        <a:rPr lang="en-GB" sz="1400" b="0" i="0" dirty="0">
                          <a:solidFill>
                            <a:srgbClr val="000000"/>
                          </a:solidFill>
                          <a:effectLst/>
                          <a:latin typeface="Gill Sans MT" panose="020B0502020104020203" pitchFamily="34" charset="0"/>
                        </a:rPr>
                        <a:t>land</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5664">
                <a:tc>
                  <a:txBody>
                    <a:bodyPr/>
                    <a:lstStyle/>
                    <a:p>
                      <a:pPr algn="ctr"/>
                      <a:r>
                        <a:rPr lang="en-GB" sz="1400" b="0" i="0" dirty="0">
                          <a:solidFill>
                            <a:srgbClr val="000000"/>
                          </a:solidFill>
                          <a:effectLst/>
                          <a:latin typeface="Gill Sans MT" panose="020B0502020104020203" pitchFamily="34" charset="0"/>
                        </a:rPr>
                        <a:t>this</a:t>
                      </a:r>
                      <a:r>
                        <a:rPr lang="en-GB" sz="1400" b="0" i="0" dirty="0">
                          <a:solidFill>
                            <a:srgbClr val="FF0000"/>
                          </a:solidFill>
                          <a:effectLst/>
                          <a:latin typeface="Gill Sans MT" panose="020B0502020104020203" pitchFamily="34" charset="0"/>
                        </a:rPr>
                        <a:t>t</a:t>
                      </a:r>
                      <a:r>
                        <a:rPr lang="en-GB" sz="1400" b="0" i="0" dirty="0">
                          <a:solidFill>
                            <a:srgbClr val="000000"/>
                          </a:solidFill>
                          <a:effectLst/>
                          <a:latin typeface="Gill Sans MT" panose="020B0502020104020203" pitchFamily="34" charset="0"/>
                        </a:rPr>
                        <a:t>le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5664">
                <a:tc>
                  <a:txBody>
                    <a:bodyPr/>
                    <a:lstStyle/>
                    <a:p>
                      <a:pPr algn="ctr"/>
                      <a:r>
                        <a:rPr lang="en-GB" sz="1400" dirty="0">
                          <a:latin typeface="Gill Sans MT" panose="020B0502020104020203" pitchFamily="34" charset="0"/>
                        </a:rPr>
                        <a:t>bom</a:t>
                      </a:r>
                      <a:r>
                        <a:rPr lang="en-GB" sz="1400" dirty="0">
                          <a:solidFill>
                            <a:srgbClr val="FF0000"/>
                          </a:solidFill>
                          <a:latin typeface="Gill Sans MT" panose="020B0502020104020203" pitchFamily="34" charset="0"/>
                        </a:rPr>
                        <a:t>b</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5664">
                <a:tc>
                  <a:txBody>
                    <a:bodyPr/>
                    <a:lstStyle/>
                    <a:p>
                      <a:pPr algn="ctr"/>
                      <a:r>
                        <a:rPr lang="en-GB" sz="1400" dirty="0">
                          <a:solidFill>
                            <a:srgbClr val="FF0000"/>
                          </a:solidFill>
                          <a:latin typeface="Gill Sans MT" panose="020B0502020104020203" pitchFamily="34" charset="0"/>
                        </a:rPr>
                        <a:t>k</a:t>
                      </a:r>
                      <a:r>
                        <a:rPr lang="en-GB" sz="1400" dirty="0">
                          <a:latin typeface="Gill Sans MT" panose="020B0502020104020203" pitchFamily="34" charset="0"/>
                        </a:rPr>
                        <a:t>nee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5664">
                <a:tc>
                  <a:txBody>
                    <a:bodyPr/>
                    <a:lstStyle/>
                    <a:p>
                      <a:pPr algn="ctr"/>
                      <a:r>
                        <a:rPr lang="en-GB" sz="1400" dirty="0">
                          <a:latin typeface="Gill Sans MT" panose="020B0502020104020203" pitchFamily="34" charset="0"/>
                        </a:rPr>
                        <a:t>C</a:t>
                      </a:r>
                      <a:r>
                        <a:rPr lang="en-GB" sz="1400" dirty="0">
                          <a:solidFill>
                            <a:srgbClr val="FF0000"/>
                          </a:solidFill>
                          <a:latin typeface="Gill Sans MT" panose="020B0502020104020203" pitchFamily="34" charset="0"/>
                        </a:rPr>
                        <a:t>h</a:t>
                      </a:r>
                      <a:r>
                        <a:rPr lang="en-GB" sz="1400" dirty="0">
                          <a:latin typeface="Gill Sans MT" panose="020B0502020104020203" pitchFamily="34" charset="0"/>
                        </a:rPr>
                        <a:t>ris</a:t>
                      </a:r>
                      <a:r>
                        <a:rPr lang="en-GB" sz="1400" dirty="0">
                          <a:solidFill>
                            <a:srgbClr val="FF0000"/>
                          </a:solidFill>
                          <a:latin typeface="Gill Sans MT" panose="020B0502020104020203" pitchFamily="34" charset="0"/>
                        </a:rPr>
                        <a:t>t</a:t>
                      </a:r>
                      <a:r>
                        <a:rPr lang="en-GB" sz="1400" dirty="0">
                          <a:latin typeface="Gill Sans MT" panose="020B0502020104020203" pitchFamily="34" charset="0"/>
                        </a:rPr>
                        <a:t>mas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5664">
                <a:tc>
                  <a:txBody>
                    <a:bodyPr/>
                    <a:lstStyle/>
                    <a:p>
                      <a:pPr algn="ctr"/>
                      <a:r>
                        <a:rPr lang="en-GB" sz="1400" b="0" i="0" dirty="0">
                          <a:solidFill>
                            <a:srgbClr val="000000"/>
                          </a:solidFill>
                          <a:effectLst/>
                          <a:latin typeface="Gill Sans MT" panose="020B0502020104020203" pitchFamily="34" charset="0"/>
                        </a:rPr>
                        <a:t>lam</a:t>
                      </a:r>
                      <a:r>
                        <a:rPr lang="en-GB" sz="1400" b="0" i="0" dirty="0">
                          <a:solidFill>
                            <a:srgbClr val="FF0000"/>
                          </a:solidFill>
                          <a:effectLst/>
                          <a:latin typeface="Gill Sans MT" panose="020B0502020104020203" pitchFamily="34" charset="0"/>
                        </a:rPr>
                        <a:t>b</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5664">
                <a:tc>
                  <a:txBody>
                    <a:bodyPr/>
                    <a:lstStyle/>
                    <a:p>
                      <a:pPr algn="ctr"/>
                      <a:r>
                        <a:rPr lang="en-GB" sz="1400" b="0" i="0" dirty="0">
                          <a:solidFill>
                            <a:srgbClr val="FF0000"/>
                          </a:solidFill>
                          <a:effectLst/>
                          <a:latin typeface="Gill Sans MT" panose="020B0502020104020203" pitchFamily="34" charset="0"/>
                        </a:rPr>
                        <a:t>k</a:t>
                      </a:r>
                      <a:r>
                        <a:rPr lang="en-GB" sz="1400" b="0" i="0" dirty="0">
                          <a:solidFill>
                            <a:srgbClr val="000000"/>
                          </a:solidFill>
                          <a:effectLst/>
                          <a:latin typeface="Gill Sans MT" panose="020B0502020104020203" pitchFamily="34" charset="0"/>
                        </a:rPr>
                        <a:t>night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5664">
                <a:tc>
                  <a:txBody>
                    <a:bodyPr/>
                    <a:lstStyle/>
                    <a:p>
                      <a:pPr algn="ctr"/>
                      <a:r>
                        <a:rPr lang="en-GB" sz="1400" dirty="0">
                          <a:latin typeface="Gill Sans MT" panose="020B0502020104020203" pitchFamily="34" charset="0"/>
                        </a:rPr>
                        <a:t>bu</a:t>
                      </a:r>
                      <a:r>
                        <a:rPr lang="en-GB" sz="1400" dirty="0">
                          <a:solidFill>
                            <a:srgbClr val="FF0000"/>
                          </a:solidFill>
                          <a:latin typeface="Gill Sans MT" panose="020B0502020104020203" pitchFamily="34" charset="0"/>
                        </a:rPr>
                        <a:t>t</a:t>
                      </a:r>
                      <a:r>
                        <a:rPr lang="en-GB" sz="1400" dirty="0">
                          <a:latin typeface="Gill Sans MT" panose="020B0502020104020203" pitchFamily="34" charset="0"/>
                        </a:rPr>
                        <a:t>cher</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5664">
                <a:tc>
                  <a:txBody>
                    <a:bodyPr/>
                    <a:lstStyle/>
                    <a:p>
                      <a:pPr algn="ctr"/>
                      <a:r>
                        <a:rPr lang="en-GB" sz="1400" dirty="0">
                          <a:latin typeface="Gill Sans MT" panose="020B0502020104020203" pitchFamily="34" charset="0"/>
                        </a:rPr>
                        <a:t>ans</a:t>
                      </a:r>
                      <a:r>
                        <a:rPr lang="en-GB" sz="1400" dirty="0">
                          <a:solidFill>
                            <a:srgbClr val="FF0000"/>
                          </a:solidFill>
                          <a:latin typeface="Gill Sans MT" panose="020B0502020104020203" pitchFamily="34" charset="0"/>
                        </a:rPr>
                        <a:t>w</a:t>
                      </a:r>
                      <a:r>
                        <a:rPr lang="en-GB" sz="1400" dirty="0">
                          <a:latin typeface="Gill Sans MT" panose="020B0502020104020203" pitchFamily="34" charset="0"/>
                        </a:rPr>
                        <a:t>er</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5664">
                <a:tc>
                  <a:txBody>
                    <a:bodyPr/>
                    <a:lstStyle/>
                    <a:p>
                      <a:pPr algn="ctr"/>
                      <a:r>
                        <a:rPr lang="en-GB" sz="1400" dirty="0">
                          <a:solidFill>
                            <a:srgbClr val="FF0000"/>
                          </a:solidFill>
                          <a:latin typeface="Gill Sans MT" panose="020B0502020104020203" pitchFamily="34" charset="0"/>
                        </a:rPr>
                        <a:t>h</a:t>
                      </a:r>
                      <a:r>
                        <a:rPr lang="en-GB" sz="1400" dirty="0">
                          <a:latin typeface="Gill Sans MT" panose="020B0502020104020203" pitchFamily="34" charset="0"/>
                        </a:rPr>
                        <a:t>onest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5664">
                <a:tc>
                  <a:txBody>
                    <a:bodyPr/>
                    <a:lstStyle/>
                    <a:p>
                      <a:pPr algn="ctr"/>
                      <a:r>
                        <a:rPr lang="en-GB" sz="1400" dirty="0">
                          <a:solidFill>
                            <a:srgbClr val="FF0000"/>
                          </a:solidFill>
                          <a:latin typeface="Gill Sans MT" panose="020B0502020104020203" pitchFamily="34" charset="0"/>
                        </a:rPr>
                        <a:t>k</a:t>
                      </a:r>
                      <a:r>
                        <a:rPr lang="en-GB" sz="1400" dirty="0">
                          <a:latin typeface="Gill Sans MT" panose="020B0502020104020203" pitchFamily="34" charset="0"/>
                        </a:rPr>
                        <a:t>nife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5664">
                <a:tc>
                  <a:txBody>
                    <a:bodyPr/>
                    <a:lstStyle/>
                    <a:p>
                      <a:pPr algn="ctr"/>
                      <a:r>
                        <a:rPr lang="en-GB" sz="1400" dirty="0">
                          <a:latin typeface="Gill Sans MT" panose="020B0502020104020203" pitchFamily="34" charset="0"/>
                        </a:rPr>
                        <a:t>s</a:t>
                      </a:r>
                      <a:r>
                        <a:rPr lang="en-GB" sz="1400" dirty="0">
                          <a:solidFill>
                            <a:srgbClr val="FF0000"/>
                          </a:solidFill>
                          <a:latin typeface="Gill Sans MT" panose="020B0502020104020203" pitchFamily="34" charset="0"/>
                        </a:rPr>
                        <a:t>w</a:t>
                      </a:r>
                      <a:r>
                        <a:rPr lang="en-GB" sz="1400" dirty="0">
                          <a:latin typeface="Gill Sans MT" panose="020B0502020104020203" pitchFamily="34" charset="0"/>
                        </a:rPr>
                        <a:t>ord</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5664">
                <a:tc>
                  <a:txBody>
                    <a:bodyPr/>
                    <a:lstStyle/>
                    <a:p>
                      <a:pPr algn="ctr"/>
                      <a:r>
                        <a:rPr lang="en-GB" sz="1400" dirty="0">
                          <a:latin typeface="Gill Sans MT" panose="020B0502020104020203" pitchFamily="34" charset="0"/>
                        </a:rPr>
                        <a:t>crum</a:t>
                      </a:r>
                      <a:r>
                        <a:rPr lang="en-GB" sz="1400" dirty="0">
                          <a:solidFill>
                            <a:srgbClr val="FF0000"/>
                          </a:solidFill>
                          <a:latin typeface="Gill Sans MT" panose="020B0502020104020203" pitchFamily="34" charset="0"/>
                        </a:rPr>
                        <a:t>b</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5664">
                <a:tc>
                  <a:txBody>
                    <a:bodyPr/>
                    <a:lstStyle/>
                    <a:p>
                      <a:pPr algn="ctr"/>
                      <a:r>
                        <a:rPr lang="en-GB" sz="1400" dirty="0">
                          <a:latin typeface="Gill Sans MT" panose="020B0502020104020203" pitchFamily="34" charset="0"/>
                        </a:rPr>
                        <a:t>lis</a:t>
                      </a:r>
                      <a:r>
                        <a:rPr lang="en-GB" sz="1400" dirty="0">
                          <a:solidFill>
                            <a:srgbClr val="FF0000"/>
                          </a:solidFill>
                          <a:latin typeface="Gill Sans MT" panose="020B0502020104020203" pitchFamily="34" charset="0"/>
                        </a:rPr>
                        <a:t>t</a:t>
                      </a:r>
                      <a:r>
                        <a:rPr lang="en-GB" sz="1400" dirty="0">
                          <a:latin typeface="Gill Sans MT" panose="020B0502020104020203" pitchFamily="34" charset="0"/>
                        </a:rPr>
                        <a:t>en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187712215"/>
                  </a:ext>
                </a:extLst>
              </a:tr>
              <a:tr h="445664">
                <a:tc>
                  <a:txBody>
                    <a:bodyPr/>
                    <a:lstStyle/>
                    <a:p>
                      <a:pPr algn="ctr"/>
                      <a:r>
                        <a:rPr lang="en-GB" sz="1400" dirty="0">
                          <a:solidFill>
                            <a:srgbClr val="FF0000"/>
                          </a:solidFill>
                          <a:latin typeface="Gill Sans MT" panose="020B0502020104020203" pitchFamily="34" charset="0"/>
                        </a:rPr>
                        <a:t>w</a:t>
                      </a:r>
                      <a:r>
                        <a:rPr lang="en-GB" sz="1400" dirty="0">
                          <a:latin typeface="Gill Sans MT" panose="020B0502020104020203" pitchFamily="34" charset="0"/>
                        </a:rPr>
                        <a:t>rist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776741023"/>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44879692"/>
              </p:ext>
            </p:extLst>
          </p:nvPr>
        </p:nvGraphicFramePr>
        <p:xfrm>
          <a:off x="264560" y="276319"/>
          <a:ext cx="6328880" cy="942648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3712">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2368">
                <a:tc>
                  <a:txBody>
                    <a:bodyPr/>
                    <a:lstStyle/>
                    <a:p>
                      <a:pPr algn="ctr"/>
                      <a:r>
                        <a:rPr lang="en-GB" sz="1400" b="0" i="0" dirty="0">
                          <a:solidFill>
                            <a:srgbClr val="000000"/>
                          </a:solidFill>
                          <a:effectLst/>
                          <a:latin typeface="Gill Sans MT" panose="020B0502020104020203" pitchFamily="34" charset="0"/>
                        </a:rPr>
                        <a:t>dou</a:t>
                      </a:r>
                      <a:r>
                        <a:rPr lang="en-GB" sz="1400" b="0" i="0" dirty="0">
                          <a:solidFill>
                            <a:srgbClr val="FF0000"/>
                          </a:solidFill>
                          <a:effectLst/>
                          <a:latin typeface="Gill Sans MT" panose="020B0502020104020203" pitchFamily="34" charset="0"/>
                        </a:rPr>
                        <a:t>b</a:t>
                      </a:r>
                      <a:r>
                        <a:rPr lang="en-GB" sz="1400" b="0" i="0" dirty="0">
                          <a:solidFill>
                            <a:srgbClr val="000000"/>
                          </a:solidFill>
                          <a:effectLst/>
                          <a:latin typeface="Gill Sans MT" panose="020B0502020104020203" pitchFamily="34" charset="0"/>
                        </a:rPr>
                        <a:t>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368">
                <a:tc>
                  <a:txBody>
                    <a:bodyPr/>
                    <a:lstStyle/>
                    <a:p>
                      <a:pPr algn="ctr"/>
                      <a:r>
                        <a:rPr lang="en-GB" sz="1400" b="0" i="0" dirty="0">
                          <a:solidFill>
                            <a:srgbClr val="000000"/>
                          </a:solidFill>
                          <a:effectLst/>
                          <a:latin typeface="Gill Sans MT" panose="020B0502020104020203" pitchFamily="34" charset="0"/>
                        </a:rPr>
                        <a:t>solem</a:t>
                      </a:r>
                      <a:r>
                        <a:rPr lang="en-GB" sz="1400" b="0" i="0" dirty="0">
                          <a:solidFill>
                            <a:srgbClr val="FF0000"/>
                          </a:solidFill>
                          <a:effectLst/>
                          <a:latin typeface="Gill Sans MT" panose="020B0502020104020203" pitchFamily="34" charset="0"/>
                        </a:rPr>
                        <a:t>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368">
                <a:tc>
                  <a:txBody>
                    <a:bodyPr/>
                    <a:lstStyle/>
                    <a:p>
                      <a:pPr algn="ctr"/>
                      <a:r>
                        <a:rPr lang="en-GB" sz="1400" dirty="0">
                          <a:latin typeface="Gill Sans MT" panose="020B0502020104020203" pitchFamily="34" charset="0"/>
                        </a:rPr>
                        <a:t>ba</a:t>
                      </a:r>
                      <a:r>
                        <a:rPr lang="en-GB" sz="1400" dirty="0">
                          <a:solidFill>
                            <a:srgbClr val="FF0000"/>
                          </a:solidFill>
                          <a:latin typeface="Gill Sans MT" panose="020B0502020104020203" pitchFamily="34" charset="0"/>
                        </a:rPr>
                        <a:t>d</a:t>
                      </a:r>
                      <a:r>
                        <a:rPr lang="en-GB" sz="1400" dirty="0">
                          <a:latin typeface="Gill Sans MT" panose="020B0502020104020203" pitchFamily="34" charset="0"/>
                        </a:rPr>
                        <a:t>ge</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2368">
                <a:tc>
                  <a:txBody>
                    <a:bodyPr/>
                    <a:lstStyle/>
                    <a:p>
                      <a:pPr algn="ctr"/>
                      <a:r>
                        <a:rPr lang="en-GB" sz="1400" dirty="0">
                          <a:latin typeface="Gill Sans MT" panose="020B0502020104020203" pitchFamily="34" charset="0"/>
                        </a:rPr>
                        <a:t>g</a:t>
                      </a:r>
                      <a:r>
                        <a:rPr lang="en-GB" sz="1400" dirty="0">
                          <a:solidFill>
                            <a:srgbClr val="FF0000"/>
                          </a:solidFill>
                          <a:latin typeface="Gill Sans MT" panose="020B0502020104020203" pitchFamily="34" charset="0"/>
                        </a:rPr>
                        <a:t>h</a:t>
                      </a:r>
                      <a:r>
                        <a:rPr lang="en-GB" sz="1400" dirty="0">
                          <a:latin typeface="Gill Sans MT" panose="020B0502020104020203" pitchFamily="34" charset="0"/>
                        </a:rPr>
                        <a:t>ost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368">
                <a:tc>
                  <a:txBody>
                    <a:bodyPr/>
                    <a:lstStyle/>
                    <a:p>
                      <a:pPr algn="ctr"/>
                      <a:r>
                        <a:rPr lang="en-GB" sz="1400" dirty="0">
                          <a:latin typeface="Gill Sans MT" panose="020B0502020104020203" pitchFamily="34" charset="0"/>
                        </a:rPr>
                        <a:t>com</a:t>
                      </a:r>
                      <a:r>
                        <a:rPr lang="en-GB" sz="1400" dirty="0">
                          <a:solidFill>
                            <a:srgbClr val="FF0000"/>
                          </a:solidFill>
                          <a:latin typeface="Gill Sans MT" panose="020B0502020104020203" pitchFamily="34" charset="0"/>
                        </a:rPr>
                        <a:t>b</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368">
                <a:tc>
                  <a:txBody>
                    <a:bodyPr/>
                    <a:lstStyle/>
                    <a:p>
                      <a:pPr algn="ctr"/>
                      <a:r>
                        <a:rPr lang="en-GB" sz="1400" b="0" i="0" dirty="0">
                          <a:solidFill>
                            <a:srgbClr val="000000"/>
                          </a:solidFill>
                          <a:effectLst/>
                          <a:latin typeface="Gill Sans MT" panose="020B0502020104020203" pitchFamily="34" charset="0"/>
                        </a:rPr>
                        <a:t>i</a:t>
                      </a:r>
                      <a:r>
                        <a:rPr lang="en-GB" sz="1400" b="0" i="0" dirty="0">
                          <a:solidFill>
                            <a:srgbClr val="FF0000"/>
                          </a:solidFill>
                          <a:effectLst/>
                          <a:latin typeface="Gill Sans MT" panose="020B0502020104020203" pitchFamily="34" charset="0"/>
                        </a:rPr>
                        <a:t>s</a:t>
                      </a:r>
                      <a:r>
                        <a:rPr lang="en-GB" sz="1400" b="0" i="0" dirty="0">
                          <a:solidFill>
                            <a:srgbClr val="000000"/>
                          </a:solidFill>
                          <a:effectLst/>
                          <a:latin typeface="Gill Sans MT" panose="020B0502020104020203" pitchFamily="34" charset="0"/>
                        </a:rPr>
                        <a:t>land</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368">
                <a:tc>
                  <a:txBody>
                    <a:bodyPr/>
                    <a:lstStyle/>
                    <a:p>
                      <a:pPr algn="ctr"/>
                      <a:r>
                        <a:rPr lang="en-GB" sz="1400" b="0" i="0" dirty="0">
                          <a:solidFill>
                            <a:srgbClr val="000000"/>
                          </a:solidFill>
                          <a:effectLst/>
                          <a:latin typeface="Gill Sans MT" panose="020B0502020104020203" pitchFamily="34" charset="0"/>
                        </a:rPr>
                        <a:t>this</a:t>
                      </a:r>
                      <a:r>
                        <a:rPr lang="en-GB" sz="1400" b="0" i="0" dirty="0">
                          <a:solidFill>
                            <a:srgbClr val="FF0000"/>
                          </a:solidFill>
                          <a:effectLst/>
                          <a:latin typeface="Gill Sans MT" panose="020B0502020104020203" pitchFamily="34" charset="0"/>
                        </a:rPr>
                        <a:t>t</a:t>
                      </a:r>
                      <a:r>
                        <a:rPr lang="en-GB" sz="1400" b="0" i="0" dirty="0">
                          <a:solidFill>
                            <a:srgbClr val="000000"/>
                          </a:solidFill>
                          <a:effectLst/>
                          <a:latin typeface="Gill Sans MT" panose="020B0502020104020203" pitchFamily="34" charset="0"/>
                        </a:rPr>
                        <a:t>le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368">
                <a:tc>
                  <a:txBody>
                    <a:bodyPr/>
                    <a:lstStyle/>
                    <a:p>
                      <a:pPr algn="ctr"/>
                      <a:r>
                        <a:rPr lang="en-GB" sz="1400" dirty="0">
                          <a:latin typeface="Gill Sans MT" panose="020B0502020104020203" pitchFamily="34" charset="0"/>
                        </a:rPr>
                        <a:t>bom</a:t>
                      </a:r>
                      <a:r>
                        <a:rPr lang="en-GB" sz="1400" dirty="0">
                          <a:solidFill>
                            <a:srgbClr val="FF0000"/>
                          </a:solidFill>
                          <a:latin typeface="Gill Sans MT" panose="020B0502020104020203" pitchFamily="34" charset="0"/>
                        </a:rPr>
                        <a:t>b</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368">
                <a:tc>
                  <a:txBody>
                    <a:bodyPr/>
                    <a:lstStyle/>
                    <a:p>
                      <a:pPr algn="ctr"/>
                      <a:r>
                        <a:rPr lang="en-GB" sz="1400" dirty="0">
                          <a:solidFill>
                            <a:srgbClr val="FF0000"/>
                          </a:solidFill>
                          <a:latin typeface="Gill Sans MT" panose="020B0502020104020203" pitchFamily="34" charset="0"/>
                        </a:rPr>
                        <a:t>k</a:t>
                      </a:r>
                      <a:r>
                        <a:rPr lang="en-GB" sz="1400" dirty="0">
                          <a:latin typeface="Gill Sans MT" panose="020B0502020104020203" pitchFamily="34" charset="0"/>
                        </a:rPr>
                        <a:t>nee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368">
                <a:tc>
                  <a:txBody>
                    <a:bodyPr/>
                    <a:lstStyle/>
                    <a:p>
                      <a:pPr algn="ctr"/>
                      <a:r>
                        <a:rPr lang="en-GB" sz="1400" dirty="0">
                          <a:latin typeface="Gill Sans MT" panose="020B0502020104020203" pitchFamily="34" charset="0"/>
                        </a:rPr>
                        <a:t>C</a:t>
                      </a:r>
                      <a:r>
                        <a:rPr lang="en-GB" sz="1400" dirty="0">
                          <a:solidFill>
                            <a:srgbClr val="FF0000"/>
                          </a:solidFill>
                          <a:latin typeface="Gill Sans MT" panose="020B0502020104020203" pitchFamily="34" charset="0"/>
                        </a:rPr>
                        <a:t>h</a:t>
                      </a:r>
                      <a:r>
                        <a:rPr lang="en-GB" sz="1400" dirty="0">
                          <a:latin typeface="Gill Sans MT" panose="020B0502020104020203" pitchFamily="34" charset="0"/>
                        </a:rPr>
                        <a:t>ris</a:t>
                      </a:r>
                      <a:r>
                        <a:rPr lang="en-GB" sz="1400" dirty="0">
                          <a:solidFill>
                            <a:srgbClr val="FF0000"/>
                          </a:solidFill>
                          <a:latin typeface="Gill Sans MT" panose="020B0502020104020203" pitchFamily="34" charset="0"/>
                        </a:rPr>
                        <a:t>t</a:t>
                      </a:r>
                      <a:r>
                        <a:rPr lang="en-GB" sz="1400" dirty="0">
                          <a:latin typeface="Gill Sans MT" panose="020B0502020104020203" pitchFamily="34" charset="0"/>
                        </a:rPr>
                        <a:t>mas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368">
                <a:tc>
                  <a:txBody>
                    <a:bodyPr/>
                    <a:lstStyle/>
                    <a:p>
                      <a:pPr algn="ctr"/>
                      <a:r>
                        <a:rPr lang="en-GB" sz="1400" b="0" i="0" dirty="0">
                          <a:solidFill>
                            <a:srgbClr val="000000"/>
                          </a:solidFill>
                          <a:effectLst/>
                          <a:latin typeface="Gill Sans MT" panose="020B0502020104020203" pitchFamily="34" charset="0"/>
                        </a:rPr>
                        <a:t>lam</a:t>
                      </a:r>
                      <a:r>
                        <a:rPr lang="en-GB" sz="1400" b="0" i="0" dirty="0">
                          <a:solidFill>
                            <a:srgbClr val="FF0000"/>
                          </a:solidFill>
                          <a:effectLst/>
                          <a:latin typeface="Gill Sans MT" panose="020B0502020104020203" pitchFamily="34" charset="0"/>
                        </a:rPr>
                        <a:t>b</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368">
                <a:tc>
                  <a:txBody>
                    <a:bodyPr/>
                    <a:lstStyle/>
                    <a:p>
                      <a:pPr algn="ctr"/>
                      <a:r>
                        <a:rPr lang="en-GB" sz="1400" b="0" i="0" dirty="0">
                          <a:solidFill>
                            <a:srgbClr val="FF0000"/>
                          </a:solidFill>
                          <a:effectLst/>
                          <a:latin typeface="Gill Sans MT" panose="020B0502020104020203" pitchFamily="34" charset="0"/>
                        </a:rPr>
                        <a:t>k</a:t>
                      </a:r>
                      <a:r>
                        <a:rPr lang="en-GB" sz="1400" b="0" i="0" dirty="0">
                          <a:solidFill>
                            <a:srgbClr val="000000"/>
                          </a:solidFill>
                          <a:effectLst/>
                          <a:latin typeface="Gill Sans MT" panose="020B0502020104020203" pitchFamily="34" charset="0"/>
                        </a:rPr>
                        <a:t>night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368">
                <a:tc>
                  <a:txBody>
                    <a:bodyPr/>
                    <a:lstStyle/>
                    <a:p>
                      <a:pPr algn="ctr"/>
                      <a:r>
                        <a:rPr lang="en-GB" sz="1400" dirty="0">
                          <a:latin typeface="Gill Sans MT" panose="020B0502020104020203" pitchFamily="34" charset="0"/>
                        </a:rPr>
                        <a:t>bu</a:t>
                      </a:r>
                      <a:r>
                        <a:rPr lang="en-GB" sz="1400" dirty="0">
                          <a:solidFill>
                            <a:srgbClr val="FF0000"/>
                          </a:solidFill>
                          <a:latin typeface="Gill Sans MT" panose="020B0502020104020203" pitchFamily="34" charset="0"/>
                        </a:rPr>
                        <a:t>t</a:t>
                      </a:r>
                      <a:r>
                        <a:rPr lang="en-GB" sz="1400" dirty="0">
                          <a:latin typeface="Gill Sans MT" panose="020B0502020104020203" pitchFamily="34" charset="0"/>
                        </a:rPr>
                        <a:t>cher</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368">
                <a:tc>
                  <a:txBody>
                    <a:bodyPr/>
                    <a:lstStyle/>
                    <a:p>
                      <a:pPr algn="ctr"/>
                      <a:r>
                        <a:rPr lang="en-GB" sz="1400" dirty="0">
                          <a:latin typeface="Gill Sans MT" panose="020B0502020104020203" pitchFamily="34" charset="0"/>
                        </a:rPr>
                        <a:t>ans</a:t>
                      </a:r>
                      <a:r>
                        <a:rPr lang="en-GB" sz="1400" dirty="0">
                          <a:solidFill>
                            <a:srgbClr val="FF0000"/>
                          </a:solidFill>
                          <a:latin typeface="Gill Sans MT" panose="020B0502020104020203" pitchFamily="34" charset="0"/>
                        </a:rPr>
                        <a:t>w</a:t>
                      </a:r>
                      <a:r>
                        <a:rPr lang="en-GB" sz="1400" dirty="0">
                          <a:latin typeface="Gill Sans MT" panose="020B0502020104020203" pitchFamily="34" charset="0"/>
                        </a:rPr>
                        <a:t>er</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368">
                <a:tc>
                  <a:txBody>
                    <a:bodyPr/>
                    <a:lstStyle/>
                    <a:p>
                      <a:pPr algn="ctr"/>
                      <a:r>
                        <a:rPr lang="en-GB" sz="1400" dirty="0">
                          <a:solidFill>
                            <a:srgbClr val="FF0000"/>
                          </a:solidFill>
                          <a:latin typeface="Gill Sans MT" panose="020B0502020104020203" pitchFamily="34" charset="0"/>
                        </a:rPr>
                        <a:t>h</a:t>
                      </a:r>
                      <a:r>
                        <a:rPr lang="en-GB" sz="1400" dirty="0">
                          <a:latin typeface="Gill Sans MT" panose="020B0502020104020203" pitchFamily="34" charset="0"/>
                        </a:rPr>
                        <a:t>onest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368">
                <a:tc>
                  <a:txBody>
                    <a:bodyPr/>
                    <a:lstStyle/>
                    <a:p>
                      <a:pPr algn="ctr"/>
                      <a:r>
                        <a:rPr lang="en-GB" sz="1400" dirty="0">
                          <a:solidFill>
                            <a:srgbClr val="FF0000"/>
                          </a:solidFill>
                          <a:latin typeface="Gill Sans MT" panose="020B0502020104020203" pitchFamily="34" charset="0"/>
                        </a:rPr>
                        <a:t>k</a:t>
                      </a:r>
                      <a:r>
                        <a:rPr lang="en-GB" sz="1400" dirty="0">
                          <a:latin typeface="Gill Sans MT" panose="020B0502020104020203" pitchFamily="34" charset="0"/>
                        </a:rPr>
                        <a:t>nife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368">
                <a:tc>
                  <a:txBody>
                    <a:bodyPr/>
                    <a:lstStyle/>
                    <a:p>
                      <a:pPr algn="ctr"/>
                      <a:r>
                        <a:rPr lang="en-GB" sz="1400" dirty="0">
                          <a:latin typeface="Gill Sans MT" panose="020B0502020104020203" pitchFamily="34" charset="0"/>
                        </a:rPr>
                        <a:t>s</a:t>
                      </a:r>
                      <a:r>
                        <a:rPr lang="en-GB" sz="1400" dirty="0">
                          <a:solidFill>
                            <a:srgbClr val="FF0000"/>
                          </a:solidFill>
                          <a:latin typeface="Gill Sans MT" panose="020B0502020104020203" pitchFamily="34" charset="0"/>
                        </a:rPr>
                        <a:t>w</a:t>
                      </a:r>
                      <a:r>
                        <a:rPr lang="en-GB" sz="1400" dirty="0">
                          <a:latin typeface="Gill Sans MT" panose="020B0502020104020203" pitchFamily="34" charset="0"/>
                        </a:rPr>
                        <a:t>ord</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368">
                <a:tc>
                  <a:txBody>
                    <a:bodyPr/>
                    <a:lstStyle/>
                    <a:p>
                      <a:pPr algn="ctr"/>
                      <a:r>
                        <a:rPr lang="en-GB" sz="1400" dirty="0">
                          <a:latin typeface="Gill Sans MT" panose="020B0502020104020203" pitchFamily="34" charset="0"/>
                        </a:rPr>
                        <a:t>crum</a:t>
                      </a:r>
                      <a:r>
                        <a:rPr lang="en-GB" sz="1400" dirty="0">
                          <a:solidFill>
                            <a:srgbClr val="FF0000"/>
                          </a:solidFill>
                          <a:latin typeface="Gill Sans MT" panose="020B0502020104020203" pitchFamily="34" charset="0"/>
                        </a:rPr>
                        <a:t>b</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368">
                <a:tc>
                  <a:txBody>
                    <a:bodyPr/>
                    <a:lstStyle/>
                    <a:p>
                      <a:pPr algn="ctr"/>
                      <a:r>
                        <a:rPr lang="en-GB" sz="1400" dirty="0">
                          <a:latin typeface="Gill Sans MT" panose="020B0502020104020203" pitchFamily="34" charset="0"/>
                        </a:rPr>
                        <a:t>lis</a:t>
                      </a:r>
                      <a:r>
                        <a:rPr lang="en-GB" sz="1400" dirty="0">
                          <a:solidFill>
                            <a:srgbClr val="FF0000"/>
                          </a:solidFill>
                          <a:latin typeface="Gill Sans MT" panose="020B0502020104020203" pitchFamily="34" charset="0"/>
                        </a:rPr>
                        <a:t>t</a:t>
                      </a:r>
                      <a:r>
                        <a:rPr lang="en-GB" sz="1400" dirty="0">
                          <a:latin typeface="Gill Sans MT" panose="020B0502020104020203" pitchFamily="34" charset="0"/>
                        </a:rPr>
                        <a:t>en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708675613"/>
                  </a:ext>
                </a:extLst>
              </a:tr>
              <a:tr h="442368">
                <a:tc>
                  <a:txBody>
                    <a:bodyPr/>
                    <a:lstStyle/>
                    <a:p>
                      <a:pPr algn="ctr"/>
                      <a:r>
                        <a:rPr lang="en-GB" sz="1400" dirty="0">
                          <a:solidFill>
                            <a:srgbClr val="FF0000"/>
                          </a:solidFill>
                          <a:latin typeface="Gill Sans MT" panose="020B0502020104020203" pitchFamily="34" charset="0"/>
                        </a:rPr>
                        <a:t>w</a:t>
                      </a:r>
                      <a:r>
                        <a:rPr lang="en-GB" sz="1400" dirty="0">
                          <a:latin typeface="Gill Sans MT" panose="020B0502020104020203" pitchFamily="34" charset="0"/>
                        </a:rPr>
                        <a:t>rist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330116213"/>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714640186"/>
              </p:ext>
            </p:extLst>
          </p:nvPr>
        </p:nvGraphicFramePr>
        <p:xfrm>
          <a:off x="264560" y="276319"/>
          <a:ext cx="6328880" cy="942648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3712">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2368">
                <a:tc>
                  <a:txBody>
                    <a:bodyPr/>
                    <a:lstStyle/>
                    <a:p>
                      <a:pPr algn="ctr"/>
                      <a:r>
                        <a:rPr lang="en-GB" sz="1400" b="0" i="0" dirty="0">
                          <a:solidFill>
                            <a:srgbClr val="000000"/>
                          </a:solidFill>
                          <a:effectLst/>
                          <a:latin typeface="Gill Sans MT" panose="020B0502020104020203" pitchFamily="34" charset="0"/>
                        </a:rPr>
                        <a:t>dou</a:t>
                      </a:r>
                      <a:r>
                        <a:rPr lang="en-GB" sz="1400" b="0" i="0" dirty="0">
                          <a:solidFill>
                            <a:srgbClr val="FF0000"/>
                          </a:solidFill>
                          <a:effectLst/>
                          <a:latin typeface="Gill Sans MT" panose="020B0502020104020203" pitchFamily="34" charset="0"/>
                        </a:rPr>
                        <a:t>b</a:t>
                      </a:r>
                      <a:r>
                        <a:rPr lang="en-GB" sz="1400" b="0" i="0" dirty="0">
                          <a:solidFill>
                            <a:srgbClr val="000000"/>
                          </a:solidFill>
                          <a:effectLst/>
                          <a:latin typeface="Gill Sans MT" panose="020B0502020104020203" pitchFamily="34" charset="0"/>
                        </a:rPr>
                        <a:t>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368">
                <a:tc>
                  <a:txBody>
                    <a:bodyPr/>
                    <a:lstStyle/>
                    <a:p>
                      <a:pPr algn="ctr"/>
                      <a:r>
                        <a:rPr lang="en-GB" sz="1400" b="0" i="0" dirty="0">
                          <a:solidFill>
                            <a:srgbClr val="000000"/>
                          </a:solidFill>
                          <a:effectLst/>
                          <a:latin typeface="Gill Sans MT" panose="020B0502020104020203" pitchFamily="34" charset="0"/>
                        </a:rPr>
                        <a:t>solem</a:t>
                      </a:r>
                      <a:r>
                        <a:rPr lang="en-GB" sz="1400" b="0" i="0" dirty="0">
                          <a:solidFill>
                            <a:srgbClr val="FF0000"/>
                          </a:solidFill>
                          <a:effectLst/>
                          <a:latin typeface="Gill Sans MT" panose="020B0502020104020203" pitchFamily="34" charset="0"/>
                        </a:rPr>
                        <a:t>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368">
                <a:tc>
                  <a:txBody>
                    <a:bodyPr/>
                    <a:lstStyle/>
                    <a:p>
                      <a:pPr algn="ctr"/>
                      <a:r>
                        <a:rPr lang="en-GB" sz="1400" dirty="0">
                          <a:latin typeface="Gill Sans MT" panose="020B0502020104020203" pitchFamily="34" charset="0"/>
                        </a:rPr>
                        <a:t>ba</a:t>
                      </a:r>
                      <a:r>
                        <a:rPr lang="en-GB" sz="1400" dirty="0">
                          <a:solidFill>
                            <a:srgbClr val="FF0000"/>
                          </a:solidFill>
                          <a:latin typeface="Gill Sans MT" panose="020B0502020104020203" pitchFamily="34" charset="0"/>
                        </a:rPr>
                        <a:t>d</a:t>
                      </a:r>
                      <a:r>
                        <a:rPr lang="en-GB" sz="1400" dirty="0">
                          <a:latin typeface="Gill Sans MT" panose="020B0502020104020203" pitchFamily="34" charset="0"/>
                        </a:rPr>
                        <a:t>ge</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2368">
                <a:tc>
                  <a:txBody>
                    <a:bodyPr/>
                    <a:lstStyle/>
                    <a:p>
                      <a:pPr algn="ctr"/>
                      <a:r>
                        <a:rPr lang="en-GB" sz="1400" dirty="0">
                          <a:latin typeface="Gill Sans MT" panose="020B0502020104020203" pitchFamily="34" charset="0"/>
                        </a:rPr>
                        <a:t>g</a:t>
                      </a:r>
                      <a:r>
                        <a:rPr lang="en-GB" sz="1400" dirty="0">
                          <a:solidFill>
                            <a:srgbClr val="FF0000"/>
                          </a:solidFill>
                          <a:latin typeface="Gill Sans MT" panose="020B0502020104020203" pitchFamily="34" charset="0"/>
                        </a:rPr>
                        <a:t>h</a:t>
                      </a:r>
                      <a:r>
                        <a:rPr lang="en-GB" sz="1400" dirty="0">
                          <a:latin typeface="Gill Sans MT" panose="020B0502020104020203" pitchFamily="34" charset="0"/>
                        </a:rPr>
                        <a:t>ost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368">
                <a:tc>
                  <a:txBody>
                    <a:bodyPr/>
                    <a:lstStyle/>
                    <a:p>
                      <a:pPr algn="ctr"/>
                      <a:r>
                        <a:rPr lang="en-GB" sz="1400" dirty="0">
                          <a:latin typeface="Gill Sans MT" panose="020B0502020104020203" pitchFamily="34" charset="0"/>
                        </a:rPr>
                        <a:t>com</a:t>
                      </a:r>
                      <a:r>
                        <a:rPr lang="en-GB" sz="1400" dirty="0">
                          <a:solidFill>
                            <a:srgbClr val="FF0000"/>
                          </a:solidFill>
                          <a:latin typeface="Gill Sans MT" panose="020B0502020104020203" pitchFamily="34" charset="0"/>
                        </a:rPr>
                        <a:t>b</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368">
                <a:tc>
                  <a:txBody>
                    <a:bodyPr/>
                    <a:lstStyle/>
                    <a:p>
                      <a:pPr algn="ctr"/>
                      <a:r>
                        <a:rPr lang="en-GB" sz="1400" b="0" i="0" dirty="0">
                          <a:solidFill>
                            <a:srgbClr val="000000"/>
                          </a:solidFill>
                          <a:effectLst/>
                          <a:latin typeface="Gill Sans MT" panose="020B0502020104020203" pitchFamily="34" charset="0"/>
                        </a:rPr>
                        <a:t>i</a:t>
                      </a:r>
                      <a:r>
                        <a:rPr lang="en-GB" sz="1400" b="0" i="0" dirty="0">
                          <a:solidFill>
                            <a:srgbClr val="FF0000"/>
                          </a:solidFill>
                          <a:effectLst/>
                          <a:latin typeface="Gill Sans MT" panose="020B0502020104020203" pitchFamily="34" charset="0"/>
                        </a:rPr>
                        <a:t>s</a:t>
                      </a:r>
                      <a:r>
                        <a:rPr lang="en-GB" sz="1400" b="0" i="0" dirty="0">
                          <a:solidFill>
                            <a:srgbClr val="000000"/>
                          </a:solidFill>
                          <a:effectLst/>
                          <a:latin typeface="Gill Sans MT" panose="020B0502020104020203" pitchFamily="34" charset="0"/>
                        </a:rPr>
                        <a:t>land</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368">
                <a:tc>
                  <a:txBody>
                    <a:bodyPr/>
                    <a:lstStyle/>
                    <a:p>
                      <a:pPr algn="ctr"/>
                      <a:r>
                        <a:rPr lang="en-GB" sz="1400" b="0" i="0" dirty="0">
                          <a:solidFill>
                            <a:srgbClr val="000000"/>
                          </a:solidFill>
                          <a:effectLst/>
                          <a:latin typeface="Gill Sans MT" panose="020B0502020104020203" pitchFamily="34" charset="0"/>
                        </a:rPr>
                        <a:t>this</a:t>
                      </a:r>
                      <a:r>
                        <a:rPr lang="en-GB" sz="1400" b="0" i="0" dirty="0">
                          <a:solidFill>
                            <a:srgbClr val="FF0000"/>
                          </a:solidFill>
                          <a:effectLst/>
                          <a:latin typeface="Gill Sans MT" panose="020B0502020104020203" pitchFamily="34" charset="0"/>
                        </a:rPr>
                        <a:t>t</a:t>
                      </a:r>
                      <a:r>
                        <a:rPr lang="en-GB" sz="1400" b="0" i="0" dirty="0">
                          <a:solidFill>
                            <a:srgbClr val="000000"/>
                          </a:solidFill>
                          <a:effectLst/>
                          <a:latin typeface="Gill Sans MT" panose="020B0502020104020203" pitchFamily="34" charset="0"/>
                        </a:rPr>
                        <a:t>le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368">
                <a:tc>
                  <a:txBody>
                    <a:bodyPr/>
                    <a:lstStyle/>
                    <a:p>
                      <a:pPr algn="ctr"/>
                      <a:r>
                        <a:rPr lang="en-GB" sz="1400" dirty="0">
                          <a:latin typeface="Gill Sans MT" panose="020B0502020104020203" pitchFamily="34" charset="0"/>
                        </a:rPr>
                        <a:t>bom</a:t>
                      </a:r>
                      <a:r>
                        <a:rPr lang="en-GB" sz="1400" dirty="0">
                          <a:solidFill>
                            <a:srgbClr val="FF0000"/>
                          </a:solidFill>
                          <a:latin typeface="Gill Sans MT" panose="020B0502020104020203" pitchFamily="34" charset="0"/>
                        </a:rPr>
                        <a:t>b</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368">
                <a:tc>
                  <a:txBody>
                    <a:bodyPr/>
                    <a:lstStyle/>
                    <a:p>
                      <a:pPr algn="ctr"/>
                      <a:r>
                        <a:rPr lang="en-GB" sz="1400" dirty="0">
                          <a:solidFill>
                            <a:srgbClr val="FF0000"/>
                          </a:solidFill>
                          <a:latin typeface="Gill Sans MT" panose="020B0502020104020203" pitchFamily="34" charset="0"/>
                        </a:rPr>
                        <a:t>k</a:t>
                      </a:r>
                      <a:r>
                        <a:rPr lang="en-GB" sz="1400" dirty="0">
                          <a:latin typeface="Gill Sans MT" panose="020B0502020104020203" pitchFamily="34" charset="0"/>
                        </a:rPr>
                        <a:t>nee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368">
                <a:tc>
                  <a:txBody>
                    <a:bodyPr/>
                    <a:lstStyle/>
                    <a:p>
                      <a:pPr algn="ctr"/>
                      <a:r>
                        <a:rPr lang="en-GB" sz="1400" dirty="0">
                          <a:latin typeface="Gill Sans MT" panose="020B0502020104020203" pitchFamily="34" charset="0"/>
                        </a:rPr>
                        <a:t>C</a:t>
                      </a:r>
                      <a:r>
                        <a:rPr lang="en-GB" sz="1400" dirty="0">
                          <a:solidFill>
                            <a:srgbClr val="FF0000"/>
                          </a:solidFill>
                          <a:latin typeface="Gill Sans MT" panose="020B0502020104020203" pitchFamily="34" charset="0"/>
                        </a:rPr>
                        <a:t>h</a:t>
                      </a:r>
                      <a:r>
                        <a:rPr lang="en-GB" sz="1400" dirty="0">
                          <a:latin typeface="Gill Sans MT" panose="020B0502020104020203" pitchFamily="34" charset="0"/>
                        </a:rPr>
                        <a:t>ris</a:t>
                      </a:r>
                      <a:r>
                        <a:rPr lang="en-GB" sz="1400" dirty="0">
                          <a:solidFill>
                            <a:srgbClr val="FF0000"/>
                          </a:solidFill>
                          <a:latin typeface="Gill Sans MT" panose="020B0502020104020203" pitchFamily="34" charset="0"/>
                        </a:rPr>
                        <a:t>t</a:t>
                      </a:r>
                      <a:r>
                        <a:rPr lang="en-GB" sz="1400" dirty="0">
                          <a:latin typeface="Gill Sans MT" panose="020B0502020104020203" pitchFamily="34" charset="0"/>
                        </a:rPr>
                        <a:t>mas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368">
                <a:tc>
                  <a:txBody>
                    <a:bodyPr/>
                    <a:lstStyle/>
                    <a:p>
                      <a:pPr algn="ctr"/>
                      <a:r>
                        <a:rPr lang="en-GB" sz="1400" b="0" i="0" dirty="0">
                          <a:solidFill>
                            <a:srgbClr val="000000"/>
                          </a:solidFill>
                          <a:effectLst/>
                          <a:latin typeface="Gill Sans MT" panose="020B0502020104020203" pitchFamily="34" charset="0"/>
                        </a:rPr>
                        <a:t>lam</a:t>
                      </a:r>
                      <a:r>
                        <a:rPr lang="en-GB" sz="1400" b="0" i="0" dirty="0">
                          <a:solidFill>
                            <a:srgbClr val="FF0000"/>
                          </a:solidFill>
                          <a:effectLst/>
                          <a:latin typeface="Gill Sans MT" panose="020B0502020104020203" pitchFamily="34" charset="0"/>
                        </a:rPr>
                        <a:t>b</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368">
                <a:tc>
                  <a:txBody>
                    <a:bodyPr/>
                    <a:lstStyle/>
                    <a:p>
                      <a:pPr algn="ctr"/>
                      <a:r>
                        <a:rPr lang="en-GB" sz="1400" b="0" i="0" dirty="0">
                          <a:solidFill>
                            <a:srgbClr val="FF0000"/>
                          </a:solidFill>
                          <a:effectLst/>
                          <a:latin typeface="Gill Sans MT" panose="020B0502020104020203" pitchFamily="34" charset="0"/>
                        </a:rPr>
                        <a:t>k</a:t>
                      </a:r>
                      <a:r>
                        <a:rPr lang="en-GB" sz="1400" b="0" i="0" dirty="0">
                          <a:solidFill>
                            <a:srgbClr val="000000"/>
                          </a:solidFill>
                          <a:effectLst/>
                          <a:latin typeface="Gill Sans MT" panose="020B0502020104020203" pitchFamily="34" charset="0"/>
                        </a:rPr>
                        <a:t>night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368">
                <a:tc>
                  <a:txBody>
                    <a:bodyPr/>
                    <a:lstStyle/>
                    <a:p>
                      <a:pPr algn="ctr"/>
                      <a:r>
                        <a:rPr lang="en-GB" sz="1400" dirty="0">
                          <a:latin typeface="Gill Sans MT" panose="020B0502020104020203" pitchFamily="34" charset="0"/>
                        </a:rPr>
                        <a:t>bu</a:t>
                      </a:r>
                      <a:r>
                        <a:rPr lang="en-GB" sz="1400" dirty="0">
                          <a:solidFill>
                            <a:srgbClr val="FF0000"/>
                          </a:solidFill>
                          <a:latin typeface="Gill Sans MT" panose="020B0502020104020203" pitchFamily="34" charset="0"/>
                        </a:rPr>
                        <a:t>t</a:t>
                      </a:r>
                      <a:r>
                        <a:rPr lang="en-GB" sz="1400" dirty="0">
                          <a:latin typeface="Gill Sans MT" panose="020B0502020104020203" pitchFamily="34" charset="0"/>
                        </a:rPr>
                        <a:t>cher</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368">
                <a:tc>
                  <a:txBody>
                    <a:bodyPr/>
                    <a:lstStyle/>
                    <a:p>
                      <a:pPr algn="ctr"/>
                      <a:r>
                        <a:rPr lang="en-GB" sz="1400" dirty="0">
                          <a:latin typeface="Gill Sans MT" panose="020B0502020104020203" pitchFamily="34" charset="0"/>
                        </a:rPr>
                        <a:t>ans</a:t>
                      </a:r>
                      <a:r>
                        <a:rPr lang="en-GB" sz="1400" dirty="0">
                          <a:solidFill>
                            <a:srgbClr val="FF0000"/>
                          </a:solidFill>
                          <a:latin typeface="Gill Sans MT" panose="020B0502020104020203" pitchFamily="34" charset="0"/>
                        </a:rPr>
                        <a:t>w</a:t>
                      </a:r>
                      <a:r>
                        <a:rPr lang="en-GB" sz="1400" dirty="0">
                          <a:latin typeface="Gill Sans MT" panose="020B0502020104020203" pitchFamily="34" charset="0"/>
                        </a:rPr>
                        <a:t>er</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368">
                <a:tc>
                  <a:txBody>
                    <a:bodyPr/>
                    <a:lstStyle/>
                    <a:p>
                      <a:pPr algn="ctr"/>
                      <a:r>
                        <a:rPr lang="en-GB" sz="1400" dirty="0">
                          <a:solidFill>
                            <a:srgbClr val="FF0000"/>
                          </a:solidFill>
                          <a:latin typeface="Gill Sans MT" panose="020B0502020104020203" pitchFamily="34" charset="0"/>
                        </a:rPr>
                        <a:t>h</a:t>
                      </a:r>
                      <a:r>
                        <a:rPr lang="en-GB" sz="1400" dirty="0">
                          <a:latin typeface="Gill Sans MT" panose="020B0502020104020203" pitchFamily="34" charset="0"/>
                        </a:rPr>
                        <a:t>onest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368">
                <a:tc>
                  <a:txBody>
                    <a:bodyPr/>
                    <a:lstStyle/>
                    <a:p>
                      <a:pPr algn="ctr"/>
                      <a:r>
                        <a:rPr lang="en-GB" sz="1400" dirty="0">
                          <a:solidFill>
                            <a:srgbClr val="FF0000"/>
                          </a:solidFill>
                          <a:latin typeface="Gill Sans MT" panose="020B0502020104020203" pitchFamily="34" charset="0"/>
                        </a:rPr>
                        <a:t>k</a:t>
                      </a:r>
                      <a:r>
                        <a:rPr lang="en-GB" sz="1400" dirty="0">
                          <a:latin typeface="Gill Sans MT" panose="020B0502020104020203" pitchFamily="34" charset="0"/>
                        </a:rPr>
                        <a:t>nife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368">
                <a:tc>
                  <a:txBody>
                    <a:bodyPr/>
                    <a:lstStyle/>
                    <a:p>
                      <a:pPr algn="ctr"/>
                      <a:r>
                        <a:rPr lang="en-GB" sz="1400" dirty="0">
                          <a:latin typeface="Gill Sans MT" panose="020B0502020104020203" pitchFamily="34" charset="0"/>
                        </a:rPr>
                        <a:t>s</a:t>
                      </a:r>
                      <a:r>
                        <a:rPr lang="en-GB" sz="1400" dirty="0">
                          <a:solidFill>
                            <a:srgbClr val="FF0000"/>
                          </a:solidFill>
                          <a:latin typeface="Gill Sans MT" panose="020B0502020104020203" pitchFamily="34" charset="0"/>
                        </a:rPr>
                        <a:t>w</a:t>
                      </a:r>
                      <a:r>
                        <a:rPr lang="en-GB" sz="1400" dirty="0">
                          <a:latin typeface="Gill Sans MT" panose="020B0502020104020203" pitchFamily="34" charset="0"/>
                        </a:rPr>
                        <a:t>ord</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368">
                <a:tc>
                  <a:txBody>
                    <a:bodyPr/>
                    <a:lstStyle/>
                    <a:p>
                      <a:pPr algn="ctr"/>
                      <a:r>
                        <a:rPr lang="en-GB" sz="1400" dirty="0">
                          <a:latin typeface="Gill Sans MT" panose="020B0502020104020203" pitchFamily="34" charset="0"/>
                        </a:rPr>
                        <a:t>crum</a:t>
                      </a:r>
                      <a:r>
                        <a:rPr lang="en-GB" sz="1400" dirty="0">
                          <a:solidFill>
                            <a:srgbClr val="FF0000"/>
                          </a:solidFill>
                          <a:latin typeface="Gill Sans MT" panose="020B0502020104020203" pitchFamily="34" charset="0"/>
                        </a:rPr>
                        <a:t>b</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368">
                <a:tc>
                  <a:txBody>
                    <a:bodyPr/>
                    <a:lstStyle/>
                    <a:p>
                      <a:pPr algn="ctr"/>
                      <a:r>
                        <a:rPr lang="en-GB" sz="1400" dirty="0">
                          <a:latin typeface="Gill Sans MT" panose="020B0502020104020203" pitchFamily="34" charset="0"/>
                        </a:rPr>
                        <a:t>lis</a:t>
                      </a:r>
                      <a:r>
                        <a:rPr lang="en-GB" sz="1400" dirty="0">
                          <a:solidFill>
                            <a:srgbClr val="FF0000"/>
                          </a:solidFill>
                          <a:latin typeface="Gill Sans MT" panose="020B0502020104020203" pitchFamily="34" charset="0"/>
                        </a:rPr>
                        <a:t>t</a:t>
                      </a:r>
                      <a:r>
                        <a:rPr lang="en-GB" sz="1400" dirty="0">
                          <a:latin typeface="Gill Sans MT" panose="020B0502020104020203" pitchFamily="34" charset="0"/>
                        </a:rPr>
                        <a:t>en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178299505"/>
                  </a:ext>
                </a:extLst>
              </a:tr>
              <a:tr h="442368">
                <a:tc>
                  <a:txBody>
                    <a:bodyPr/>
                    <a:lstStyle/>
                    <a:p>
                      <a:pPr algn="ctr"/>
                      <a:r>
                        <a:rPr lang="en-GB" sz="1400" dirty="0">
                          <a:solidFill>
                            <a:srgbClr val="FF0000"/>
                          </a:solidFill>
                          <a:latin typeface="Gill Sans MT" panose="020B0502020104020203" pitchFamily="34" charset="0"/>
                        </a:rPr>
                        <a:t>w</a:t>
                      </a:r>
                      <a:r>
                        <a:rPr lang="en-GB" sz="1400" dirty="0">
                          <a:latin typeface="Gill Sans MT" panose="020B0502020104020203" pitchFamily="34" charset="0"/>
                        </a:rPr>
                        <a:t>rist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100851381"/>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2652</TotalTime>
  <Words>2442</Words>
  <Application>Microsoft Macintosh PowerPoint</Application>
  <PresentationFormat>A4 Paper (210x297 mm)</PresentationFormat>
  <Paragraphs>564</Paragraphs>
  <Slides>43</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55</cp:revision>
  <dcterms:created xsi:type="dcterms:W3CDTF">2020-04-07T16:27:58Z</dcterms:created>
  <dcterms:modified xsi:type="dcterms:W3CDTF">2025-05-12T16:43:04Z</dcterms:modified>
</cp:coreProperties>
</file>