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330" r:id="rId3"/>
    <p:sldId id="331" r:id="rId4"/>
    <p:sldId id="332" r:id="rId5"/>
    <p:sldId id="339" r:id="rId6"/>
    <p:sldId id="333" r:id="rId7"/>
    <p:sldId id="340" r:id="rId8"/>
    <p:sldId id="344" r:id="rId9"/>
    <p:sldId id="335" r:id="rId10"/>
    <p:sldId id="336" r:id="rId11"/>
  </p:sldIdLst>
  <p:sldSz cx="9752013" cy="487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6"/>
    <p:restoredTop sz="94690"/>
  </p:normalViewPr>
  <p:slideViewPr>
    <p:cSldViewPr snapToGrid="0" snapToObjects="1">
      <p:cViewPr varScale="1">
        <p:scale>
          <a:sx n="130" d="100"/>
          <a:sy n="130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002" y="797605"/>
            <a:ext cx="7314010" cy="1696744"/>
          </a:xfrm>
        </p:spPr>
        <p:txBody>
          <a:bodyPr anchor="b"/>
          <a:lstStyle>
            <a:lvl1pPr algn="ctr">
              <a:defRPr sz="42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002" y="2559782"/>
            <a:ext cx="7314010" cy="1176664"/>
          </a:xfrm>
        </p:spPr>
        <p:txBody>
          <a:bodyPr/>
          <a:lstStyle>
            <a:lvl1pPr marL="0" indent="0" algn="ctr">
              <a:buNone/>
              <a:defRPr sz="1705"/>
            </a:lvl1pPr>
            <a:lvl2pPr marL="324886" indent="0" algn="ctr">
              <a:buNone/>
              <a:defRPr sz="1421"/>
            </a:lvl2pPr>
            <a:lvl3pPr marL="649773" indent="0" algn="ctr">
              <a:buNone/>
              <a:defRPr sz="1279"/>
            </a:lvl3pPr>
            <a:lvl4pPr marL="974659" indent="0" algn="ctr">
              <a:buNone/>
              <a:defRPr sz="1137"/>
            </a:lvl4pPr>
            <a:lvl5pPr marL="1299545" indent="0" algn="ctr">
              <a:buNone/>
              <a:defRPr sz="1137"/>
            </a:lvl5pPr>
            <a:lvl6pPr marL="1624432" indent="0" algn="ctr">
              <a:buNone/>
              <a:defRPr sz="1137"/>
            </a:lvl6pPr>
            <a:lvl7pPr marL="1949318" indent="0" algn="ctr">
              <a:buNone/>
              <a:defRPr sz="1137"/>
            </a:lvl7pPr>
            <a:lvl8pPr marL="2274204" indent="0" algn="ctr">
              <a:buNone/>
              <a:defRPr sz="1137"/>
            </a:lvl8pPr>
            <a:lvl9pPr marL="2599091" indent="0" algn="ctr">
              <a:buNone/>
              <a:defRPr sz="113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3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7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784" y="259475"/>
            <a:ext cx="2102778" cy="41301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451" y="259475"/>
            <a:ext cx="6186433" cy="41301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9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7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372" y="1215023"/>
            <a:ext cx="8411111" cy="2027292"/>
          </a:xfrm>
        </p:spPr>
        <p:txBody>
          <a:bodyPr anchor="b"/>
          <a:lstStyle>
            <a:lvl1pPr>
              <a:defRPr sz="42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372" y="3261494"/>
            <a:ext cx="8411111" cy="1066105"/>
          </a:xfrm>
        </p:spPr>
        <p:txBody>
          <a:bodyPr/>
          <a:lstStyle>
            <a:lvl1pPr marL="0" indent="0">
              <a:buNone/>
              <a:defRPr sz="1705">
                <a:solidFill>
                  <a:schemeClr val="tx1">
                    <a:tint val="75000"/>
                  </a:schemeClr>
                </a:solidFill>
              </a:defRPr>
            </a:lvl1pPr>
            <a:lvl2pPr marL="32488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2pPr>
            <a:lvl3pPr marL="649773" indent="0">
              <a:buNone/>
              <a:defRPr sz="1279">
                <a:solidFill>
                  <a:schemeClr val="tx1">
                    <a:tint val="75000"/>
                  </a:schemeClr>
                </a:solidFill>
              </a:defRPr>
            </a:lvl3pPr>
            <a:lvl4pPr marL="974659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29954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62443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1949318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27420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599091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3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451" y="1297377"/>
            <a:ext cx="4144606" cy="3092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6956" y="1297377"/>
            <a:ext cx="4144606" cy="3092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259476"/>
            <a:ext cx="8411111" cy="94200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722" y="1194715"/>
            <a:ext cx="4125558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722" y="1780227"/>
            <a:ext cx="4125558" cy="26184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56" y="1194715"/>
            <a:ext cx="4145876" cy="585512"/>
          </a:xfrm>
        </p:spPr>
        <p:txBody>
          <a:bodyPr anchor="b"/>
          <a:lstStyle>
            <a:lvl1pPr marL="0" indent="0">
              <a:buNone/>
              <a:defRPr sz="1705" b="1"/>
            </a:lvl1pPr>
            <a:lvl2pPr marL="324886" indent="0">
              <a:buNone/>
              <a:defRPr sz="1421" b="1"/>
            </a:lvl2pPr>
            <a:lvl3pPr marL="649773" indent="0">
              <a:buNone/>
              <a:defRPr sz="1279" b="1"/>
            </a:lvl3pPr>
            <a:lvl4pPr marL="974659" indent="0">
              <a:buNone/>
              <a:defRPr sz="1137" b="1"/>
            </a:lvl4pPr>
            <a:lvl5pPr marL="1299545" indent="0">
              <a:buNone/>
              <a:defRPr sz="1137" b="1"/>
            </a:lvl5pPr>
            <a:lvl6pPr marL="1624432" indent="0">
              <a:buNone/>
              <a:defRPr sz="1137" b="1"/>
            </a:lvl6pPr>
            <a:lvl7pPr marL="1949318" indent="0">
              <a:buNone/>
              <a:defRPr sz="1137" b="1"/>
            </a:lvl7pPr>
            <a:lvl8pPr marL="2274204" indent="0">
              <a:buNone/>
              <a:defRPr sz="1137" b="1"/>
            </a:lvl8pPr>
            <a:lvl9pPr marL="2599091" indent="0">
              <a:buNone/>
              <a:defRPr sz="113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56" y="1780227"/>
            <a:ext cx="4145876" cy="26184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7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2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876" y="701712"/>
            <a:ext cx="4936957" cy="3463433"/>
          </a:xfrm>
        </p:spPr>
        <p:txBody>
          <a:bodyPr/>
          <a:lstStyle>
            <a:lvl1pPr>
              <a:defRPr sz="2274"/>
            </a:lvl1pPr>
            <a:lvl2pPr>
              <a:defRPr sz="1990"/>
            </a:lvl2pPr>
            <a:lvl3pPr>
              <a:defRPr sz="1705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5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21" y="324908"/>
            <a:ext cx="3145278" cy="1137179"/>
          </a:xfrm>
        </p:spPr>
        <p:txBody>
          <a:bodyPr anchor="b"/>
          <a:lstStyle>
            <a:lvl1pPr>
              <a:defRPr sz="227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5876" y="701712"/>
            <a:ext cx="4936957" cy="3463433"/>
          </a:xfrm>
        </p:spPr>
        <p:txBody>
          <a:bodyPr anchor="t"/>
          <a:lstStyle>
            <a:lvl1pPr marL="0" indent="0">
              <a:buNone/>
              <a:defRPr sz="2274"/>
            </a:lvl1pPr>
            <a:lvl2pPr marL="324886" indent="0">
              <a:buNone/>
              <a:defRPr sz="1990"/>
            </a:lvl2pPr>
            <a:lvl3pPr marL="649773" indent="0">
              <a:buNone/>
              <a:defRPr sz="1705"/>
            </a:lvl3pPr>
            <a:lvl4pPr marL="974659" indent="0">
              <a:buNone/>
              <a:defRPr sz="1421"/>
            </a:lvl4pPr>
            <a:lvl5pPr marL="1299545" indent="0">
              <a:buNone/>
              <a:defRPr sz="1421"/>
            </a:lvl5pPr>
            <a:lvl6pPr marL="1624432" indent="0">
              <a:buNone/>
              <a:defRPr sz="1421"/>
            </a:lvl6pPr>
            <a:lvl7pPr marL="1949318" indent="0">
              <a:buNone/>
              <a:defRPr sz="1421"/>
            </a:lvl7pPr>
            <a:lvl8pPr marL="2274204" indent="0">
              <a:buNone/>
              <a:defRPr sz="1421"/>
            </a:lvl8pPr>
            <a:lvl9pPr marL="2599091" indent="0">
              <a:buNone/>
              <a:defRPr sz="142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21" y="1462087"/>
            <a:ext cx="3145278" cy="2708698"/>
          </a:xfrm>
        </p:spPr>
        <p:txBody>
          <a:bodyPr/>
          <a:lstStyle>
            <a:lvl1pPr marL="0" indent="0">
              <a:buNone/>
              <a:defRPr sz="1137"/>
            </a:lvl1pPr>
            <a:lvl2pPr marL="324886" indent="0">
              <a:buNone/>
              <a:defRPr sz="995"/>
            </a:lvl2pPr>
            <a:lvl3pPr marL="649773" indent="0">
              <a:buNone/>
              <a:defRPr sz="853"/>
            </a:lvl3pPr>
            <a:lvl4pPr marL="974659" indent="0">
              <a:buNone/>
              <a:defRPr sz="711"/>
            </a:lvl4pPr>
            <a:lvl5pPr marL="1299545" indent="0">
              <a:buNone/>
              <a:defRPr sz="711"/>
            </a:lvl5pPr>
            <a:lvl6pPr marL="1624432" indent="0">
              <a:buNone/>
              <a:defRPr sz="711"/>
            </a:lvl6pPr>
            <a:lvl7pPr marL="1949318" indent="0">
              <a:buNone/>
              <a:defRPr sz="711"/>
            </a:lvl7pPr>
            <a:lvl8pPr marL="2274204" indent="0">
              <a:buNone/>
              <a:defRPr sz="711"/>
            </a:lvl8pPr>
            <a:lvl9pPr marL="2599091" indent="0">
              <a:buNone/>
              <a:defRPr sz="7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1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451" y="259476"/>
            <a:ext cx="8411111" cy="942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451" y="1297377"/>
            <a:ext cx="8411111" cy="3092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451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13E9-E9B2-2F44-8CEC-95AEAC3E5371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0355" y="4517129"/>
            <a:ext cx="3291304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7359" y="4517129"/>
            <a:ext cx="2194203" cy="259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0D57-F9B2-1F44-A507-6CB52F9AB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4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9773" rtl="0" eaLnBrk="1" latinLnBrk="0" hangingPunct="1">
        <a:lnSpc>
          <a:spcPct val="90000"/>
        </a:lnSpc>
        <a:spcBef>
          <a:spcPct val="0"/>
        </a:spcBef>
        <a:buNone/>
        <a:defRPr sz="3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443" indent="-162443" algn="l" defTabSz="649773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1990" kern="1200">
          <a:solidFill>
            <a:schemeClr val="tx1"/>
          </a:solidFill>
          <a:latin typeface="+mn-lt"/>
          <a:ea typeface="+mn-ea"/>
          <a:cs typeface="+mn-cs"/>
        </a:defRPr>
      </a:lvl1pPr>
      <a:lvl2pPr marL="487329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12216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137102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461988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786875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2111761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436647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761534" indent="-162443" algn="l" defTabSz="649773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24886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2pPr>
      <a:lvl3pPr marL="649773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3pPr>
      <a:lvl4pPr marL="974659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4pPr>
      <a:lvl5pPr marL="1299545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5pPr>
      <a:lvl6pPr marL="1624432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6pPr>
      <a:lvl7pPr marL="1949318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7pPr>
      <a:lvl8pPr marL="2274204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8pPr>
      <a:lvl9pPr marL="2599091" algn="l" defTabSz="649773" rtl="0" eaLnBrk="1" latinLnBrk="0" hangingPunct="1">
        <a:defRPr sz="12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65086"/>
            <a:ext cx="3289813" cy="47434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2678756" y="2142375"/>
            <a:ext cx="45644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96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9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571EA-93D7-D04D-B592-6444F5587D72}"/>
              </a:ext>
            </a:extLst>
          </p:cNvPr>
          <p:cNvSpPr/>
          <p:nvPr/>
        </p:nvSpPr>
        <p:spPr>
          <a:xfrm>
            <a:off x="645412" y="1059444"/>
            <a:ext cx="86311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Vocabulary Ninja</a:t>
            </a:r>
            <a:endParaRPr lang="en-GB" sz="9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FB653-6CE3-DA4B-ADB4-7567429659E3}"/>
              </a:ext>
            </a:extLst>
          </p:cNvPr>
          <p:cNvSpPr/>
          <p:nvPr/>
        </p:nvSpPr>
        <p:spPr>
          <a:xfrm>
            <a:off x="6797999" y="3345245"/>
            <a:ext cx="12450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Pack 8</a:t>
            </a:r>
            <a:endParaRPr lang="en-GB" sz="3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86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221094"/>
            <a:ext cx="70210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What do you call a sad strawberry? </a:t>
            </a:r>
          </a:p>
          <a:p>
            <a:pPr algn="ctr"/>
            <a:endParaRPr lang="en-GB" sz="16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A blueberry!</a:t>
            </a:r>
          </a:p>
        </p:txBody>
      </p:sp>
    </p:spTree>
    <p:extLst>
      <p:ext uri="{BB962C8B-B14F-4D97-AF65-F5344CB8AC3E}">
        <p14:creationId xmlns:p14="http://schemas.microsoft.com/office/powerpoint/2010/main" val="403314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085906"/>
            <a:ext cx="70210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This is my step ladder. </a:t>
            </a:r>
          </a:p>
          <a:p>
            <a:pPr algn="ctr"/>
            <a:endParaRPr lang="en-GB" sz="44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I never knew my real ladder.</a:t>
            </a:r>
          </a:p>
        </p:txBody>
      </p:sp>
    </p:spTree>
    <p:extLst>
      <p:ext uri="{BB962C8B-B14F-4D97-AF65-F5344CB8AC3E}">
        <p14:creationId xmlns:p14="http://schemas.microsoft.com/office/powerpoint/2010/main" val="176577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697874"/>
            <a:ext cx="70210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Feeling pretty proud of myself.</a:t>
            </a: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 The puzzle I bought said 3-5 years, but I finished it in 18 months.</a:t>
            </a:r>
          </a:p>
        </p:txBody>
      </p:sp>
    </p:spTree>
    <p:extLst>
      <p:ext uri="{BB962C8B-B14F-4D97-AF65-F5344CB8AC3E}">
        <p14:creationId xmlns:p14="http://schemas.microsoft.com/office/powerpoint/2010/main" val="227108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011604"/>
            <a:ext cx="70210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My maths teacher called me average. </a:t>
            </a:r>
          </a:p>
          <a:p>
            <a:pPr algn="ctr"/>
            <a:endParaRPr lang="en-GB" sz="28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How mean!</a:t>
            </a:r>
          </a:p>
        </p:txBody>
      </p:sp>
    </p:spTree>
    <p:extLst>
      <p:ext uri="{BB962C8B-B14F-4D97-AF65-F5344CB8AC3E}">
        <p14:creationId xmlns:p14="http://schemas.microsoft.com/office/powerpoint/2010/main" val="215505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882540"/>
            <a:ext cx="70210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Why did the scarecrow win a big award?</a:t>
            </a:r>
          </a:p>
          <a:p>
            <a:pPr algn="ctr"/>
            <a:endParaRPr lang="en-GB" sz="14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Because he was outstanding in his field</a:t>
            </a:r>
          </a:p>
        </p:txBody>
      </p:sp>
    </p:spTree>
    <p:extLst>
      <p:ext uri="{BB962C8B-B14F-4D97-AF65-F5344CB8AC3E}">
        <p14:creationId xmlns:p14="http://schemas.microsoft.com/office/powerpoint/2010/main" val="291247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011604"/>
            <a:ext cx="70210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My maths teacher called me average. </a:t>
            </a:r>
          </a:p>
          <a:p>
            <a:pPr algn="ctr"/>
            <a:endParaRPr lang="en-GB" sz="28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How mean!</a:t>
            </a:r>
          </a:p>
        </p:txBody>
      </p:sp>
    </p:spTree>
    <p:extLst>
      <p:ext uri="{BB962C8B-B14F-4D97-AF65-F5344CB8AC3E}">
        <p14:creationId xmlns:p14="http://schemas.microsoft.com/office/powerpoint/2010/main" val="240220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073159"/>
            <a:ext cx="70210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Where do books hide when they're scared? </a:t>
            </a:r>
          </a:p>
          <a:p>
            <a:pPr algn="ctr"/>
            <a:endParaRPr lang="en-GB" sz="16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Under the covers.</a:t>
            </a:r>
          </a:p>
        </p:txBody>
      </p:sp>
    </p:spTree>
    <p:extLst>
      <p:ext uri="{BB962C8B-B14F-4D97-AF65-F5344CB8AC3E}">
        <p14:creationId xmlns:p14="http://schemas.microsoft.com/office/powerpoint/2010/main" val="164256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882540"/>
            <a:ext cx="70210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I want to tell you about a girl who only eats plants.</a:t>
            </a:r>
          </a:p>
          <a:p>
            <a:pPr algn="ctr"/>
            <a:endParaRPr lang="en-GB" sz="20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You’ve probably never heard of herbivore.</a:t>
            </a:r>
          </a:p>
        </p:txBody>
      </p:sp>
    </p:spTree>
    <p:extLst>
      <p:ext uri="{BB962C8B-B14F-4D97-AF65-F5344CB8AC3E}">
        <p14:creationId xmlns:p14="http://schemas.microsoft.com/office/powerpoint/2010/main" val="358763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0314D6B-D579-4148-A875-C8D9903F3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" y="2288877"/>
            <a:ext cx="1703999" cy="24569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FF4ECA-7DB1-DC48-AAED-2C4F8BBE5042}"/>
              </a:ext>
            </a:extLst>
          </p:cNvPr>
          <p:cNvSpPr/>
          <p:nvPr/>
        </p:nvSpPr>
        <p:spPr>
          <a:xfrm>
            <a:off x="6659835" y="3950295"/>
            <a:ext cx="299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</a:t>
            </a:r>
            <a:r>
              <a:rPr lang="en-GB" sz="5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NinJokes</a:t>
            </a:r>
            <a:endParaRPr lang="en-GB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0B4959-373A-8648-B8A1-312F98D6D4E5}"/>
              </a:ext>
            </a:extLst>
          </p:cNvPr>
          <p:cNvSpPr/>
          <p:nvPr/>
        </p:nvSpPr>
        <p:spPr>
          <a:xfrm>
            <a:off x="1365493" y="1159539"/>
            <a:ext cx="70210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Gill Sans MT" panose="020B0502020104020203" pitchFamily="34" charset="77"/>
              </a:rPr>
              <a:t>What do you call a number that can't keep still? </a:t>
            </a:r>
          </a:p>
          <a:p>
            <a:pPr algn="ctr"/>
            <a:endParaRPr lang="en-GB" sz="2800" dirty="0">
              <a:latin typeface="Gill Sans MT" panose="020B0502020104020203" pitchFamily="34" charset="77"/>
            </a:endParaRPr>
          </a:p>
          <a:p>
            <a:pPr algn="ctr"/>
            <a:r>
              <a:rPr lang="en-GB" sz="4400" dirty="0">
                <a:latin typeface="Gill Sans MT" panose="020B0502020104020203" pitchFamily="34" charset="77"/>
              </a:rPr>
              <a:t>A </a:t>
            </a:r>
            <a:r>
              <a:rPr lang="en-GB" sz="4400" dirty="0" err="1">
                <a:latin typeface="Gill Sans MT" panose="020B0502020104020203" pitchFamily="34" charset="77"/>
              </a:rPr>
              <a:t>roamin</a:t>
            </a:r>
            <a:r>
              <a:rPr lang="en-GB" sz="4400" dirty="0">
                <a:latin typeface="Gill Sans MT" panose="020B0502020104020203" pitchFamily="34" charset="77"/>
              </a:rPr>
              <a:t>' numeral!.</a:t>
            </a:r>
          </a:p>
        </p:txBody>
      </p:sp>
    </p:spTree>
    <p:extLst>
      <p:ext uri="{BB962C8B-B14F-4D97-AF65-F5344CB8AC3E}">
        <p14:creationId xmlns:p14="http://schemas.microsoft.com/office/powerpoint/2010/main" val="78816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34739</TotalTime>
  <Words>154</Words>
  <Application>Microsoft Macintosh PowerPoint</Application>
  <PresentationFormat>Custom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vocabularyninja@yahoo.com</dc:creator>
  <cp:lastModifiedBy>vocabularyninja@yahoo.com</cp:lastModifiedBy>
  <cp:revision>44</cp:revision>
  <dcterms:created xsi:type="dcterms:W3CDTF">2019-12-16T18:57:48Z</dcterms:created>
  <dcterms:modified xsi:type="dcterms:W3CDTF">2020-05-31T11:56:16Z</dcterms:modified>
</cp:coreProperties>
</file>