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9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67" r:id="rId11"/>
    <p:sldId id="268" r:id="rId12"/>
  </p:sldIdLst>
  <p:sldSz cx="9752013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96"/>
    <p:restoredTop sz="94690"/>
  </p:normalViewPr>
  <p:slideViewPr>
    <p:cSldViewPr snapToGrid="0" snapToObjects="1">
      <p:cViewPr varScale="1">
        <p:scale>
          <a:sx n="130" d="100"/>
          <a:sy n="130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002" y="797605"/>
            <a:ext cx="7314010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002" y="2559782"/>
            <a:ext cx="7314010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3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7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784" y="259475"/>
            <a:ext cx="2102778" cy="41301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451" y="259475"/>
            <a:ext cx="6186433" cy="41301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9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7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372" y="1215023"/>
            <a:ext cx="8411111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372" y="3261494"/>
            <a:ext cx="8411111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53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451" y="1297377"/>
            <a:ext cx="4144606" cy="3092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6956" y="1297377"/>
            <a:ext cx="4144606" cy="3092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259476"/>
            <a:ext cx="8411111" cy="94200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722" y="1194715"/>
            <a:ext cx="4125558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722" y="1780227"/>
            <a:ext cx="4125558" cy="26184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6956" y="1194715"/>
            <a:ext cx="4145876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956" y="1780227"/>
            <a:ext cx="4145876" cy="26184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7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2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324908"/>
            <a:ext cx="3145278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876" y="701712"/>
            <a:ext cx="4936957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21" y="1462087"/>
            <a:ext cx="3145278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5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324908"/>
            <a:ext cx="3145278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5876" y="701712"/>
            <a:ext cx="4936957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21" y="1462087"/>
            <a:ext cx="3145278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1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451" y="259476"/>
            <a:ext cx="8411111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451" y="1297377"/>
            <a:ext cx="8411111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451" y="4517129"/>
            <a:ext cx="2194203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355" y="4517129"/>
            <a:ext cx="329130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7359" y="4517129"/>
            <a:ext cx="2194203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4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65086"/>
            <a:ext cx="3289813" cy="47434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2678756" y="2142375"/>
            <a:ext cx="45644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96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9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571EA-93D7-D04D-B592-6444F5587D72}"/>
              </a:ext>
            </a:extLst>
          </p:cNvPr>
          <p:cNvSpPr/>
          <p:nvPr/>
        </p:nvSpPr>
        <p:spPr>
          <a:xfrm>
            <a:off x="645412" y="1059444"/>
            <a:ext cx="86311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Vocabulary Ninja</a:t>
            </a:r>
            <a:endParaRPr lang="en-GB" sz="9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FB653-6CE3-DA4B-ADB4-7567429659E3}"/>
              </a:ext>
            </a:extLst>
          </p:cNvPr>
          <p:cNvSpPr/>
          <p:nvPr/>
        </p:nvSpPr>
        <p:spPr>
          <a:xfrm>
            <a:off x="6797999" y="3345245"/>
            <a:ext cx="12450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Pack 1</a:t>
            </a:r>
            <a:endParaRPr lang="en-GB" sz="3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503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28206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020738" y="3674824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111631" y="804712"/>
            <a:ext cx="79490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I can give you one vegetable joke about onions.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But that’s shallot.</a:t>
            </a:r>
          </a:p>
        </p:txBody>
      </p:sp>
    </p:spTree>
    <p:extLst>
      <p:ext uri="{BB962C8B-B14F-4D97-AF65-F5344CB8AC3E}">
        <p14:creationId xmlns:p14="http://schemas.microsoft.com/office/powerpoint/2010/main" val="134061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28206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404196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973979" y="697874"/>
            <a:ext cx="79490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My kids have been throwing Scrabble tiles at each other again.</a:t>
            </a:r>
          </a:p>
          <a:p>
            <a:pPr algn="ctr"/>
            <a:endParaRPr lang="en-GB" sz="44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It’s all fun and games until someone loses and </a:t>
            </a:r>
            <a:r>
              <a:rPr lang="en-GB" sz="4400" dirty="0" err="1">
                <a:latin typeface="Gill Sans MT" panose="020B0502020104020203" pitchFamily="34" charset="77"/>
              </a:rPr>
              <a:t>i</a:t>
            </a:r>
            <a:r>
              <a:rPr lang="en-GB" sz="4400" dirty="0">
                <a:latin typeface="Gill Sans MT" panose="020B0502020104020203" pitchFamily="34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92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3803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802920" y="519514"/>
            <a:ext cx="68374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I get a thrill out of stealing utensils.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I’m a real whisk taker.</a:t>
            </a:r>
          </a:p>
        </p:txBody>
      </p:sp>
    </p:spTree>
    <p:extLst>
      <p:ext uri="{BB962C8B-B14F-4D97-AF65-F5344CB8AC3E}">
        <p14:creationId xmlns:p14="http://schemas.microsoft.com/office/powerpoint/2010/main" val="126814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1" y="2328205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802920" y="470353"/>
            <a:ext cx="68374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I don’t usually tell Dad jokes.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But when I do, he laughs.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7715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08541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802920" y="349310"/>
            <a:ext cx="68374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I hate it when people don’t know the difference between your and you’re.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There so stupid.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1946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79" y="2298709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802920" y="470353"/>
            <a:ext cx="68374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My friend was recently crushed by a pile of books.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He’s only got his shelf to blame.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5906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28206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020738" y="3674824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802920" y="440856"/>
            <a:ext cx="68374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I hate autocorrect.</a:t>
            </a:r>
          </a:p>
          <a:p>
            <a:pPr algn="ctr"/>
            <a:endParaRPr lang="en-GB" sz="4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It always makes me say things I didn’t Nintendo.</a:t>
            </a:r>
          </a:p>
        </p:txBody>
      </p:sp>
    </p:spTree>
    <p:extLst>
      <p:ext uri="{BB962C8B-B14F-4D97-AF65-F5344CB8AC3E}">
        <p14:creationId xmlns:p14="http://schemas.microsoft.com/office/powerpoint/2010/main" val="115472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28206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020738" y="3674824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802920" y="440856"/>
            <a:ext cx="68374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I told my friend I had a job in a bowling alley. She said, “Tenpin?”</a:t>
            </a:r>
          </a:p>
          <a:p>
            <a:pPr algn="ctr"/>
            <a:endParaRPr lang="en-GB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I said, “No, permanent.”</a:t>
            </a:r>
          </a:p>
        </p:txBody>
      </p:sp>
    </p:spTree>
    <p:extLst>
      <p:ext uri="{BB962C8B-B14F-4D97-AF65-F5344CB8AC3E}">
        <p14:creationId xmlns:p14="http://schemas.microsoft.com/office/powerpoint/2010/main" val="222124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28206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020738" y="3674824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111631" y="598173"/>
            <a:ext cx="794909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Genie: What is your final wish?</a:t>
            </a:r>
          </a:p>
          <a:p>
            <a:pPr algn="ctr"/>
            <a:endParaRPr lang="en-GB" sz="2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>
                <a:latin typeface="Gill Sans MT" panose="020B0502020104020203" pitchFamily="34" charset="77"/>
              </a:rPr>
              <a:t>Boy: I wish I were you.</a:t>
            </a:r>
          </a:p>
          <a:p>
            <a:pPr algn="ctr"/>
            <a:endParaRPr lang="en-GB" sz="2800" dirty="0">
              <a:latin typeface="Gill Sans MT" panose="020B0502020104020203" pitchFamily="34" charset="77"/>
            </a:endParaRPr>
          </a:p>
          <a:p>
            <a:pPr algn="ctr"/>
            <a:r>
              <a:rPr lang="en-GB" sz="4800" dirty="0" err="1">
                <a:latin typeface="Gill Sans MT" panose="020B0502020104020203" pitchFamily="34" charset="77"/>
              </a:rPr>
              <a:t>Genue</a:t>
            </a:r>
            <a:r>
              <a:rPr lang="en-GB" sz="4800" dirty="0">
                <a:latin typeface="Gill Sans MT" panose="020B0502020104020203" pitchFamily="34" charset="77"/>
              </a:rPr>
              <a:t>: </a:t>
            </a:r>
            <a:r>
              <a:rPr lang="en-GB" sz="4800" dirty="0" err="1">
                <a:latin typeface="Gill Sans MT" panose="020B0502020104020203" pitchFamily="34" charset="77"/>
              </a:rPr>
              <a:t>Weurd</a:t>
            </a:r>
            <a:r>
              <a:rPr lang="en-GB" sz="4800" dirty="0">
                <a:latin typeface="Gill Sans MT" panose="020B0502020104020203" pitchFamily="34" charset="77"/>
              </a:rPr>
              <a:t> but </a:t>
            </a:r>
            <a:r>
              <a:rPr lang="en-GB" sz="4800" dirty="0" err="1">
                <a:latin typeface="Gill Sans MT" panose="020B0502020104020203" pitchFamily="34" charset="77"/>
              </a:rPr>
              <a:t>alrught</a:t>
            </a:r>
            <a:r>
              <a:rPr lang="en-GB" sz="4800" dirty="0">
                <a:latin typeface="Gill Sans MT" panose="020B0502020104020203" pitchFamily="34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98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32" y="2328206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020738" y="3674824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111631" y="912805"/>
            <a:ext cx="7949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Gill Sans MT" panose="020B0502020104020203" pitchFamily="34" charset="77"/>
              </a:rPr>
              <a:t>What’s the difference between a good joke and a bad joke timing.</a:t>
            </a:r>
          </a:p>
        </p:txBody>
      </p:sp>
    </p:spTree>
    <p:extLst>
      <p:ext uri="{BB962C8B-B14F-4D97-AF65-F5344CB8AC3E}">
        <p14:creationId xmlns:p14="http://schemas.microsoft.com/office/powerpoint/2010/main" val="187774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34741</TotalTime>
  <Words>205</Words>
  <Application>Microsoft Macintosh PowerPoint</Application>
  <PresentationFormat>Custom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vocabularyninja@yahoo.com</dc:creator>
  <cp:lastModifiedBy>vocabularyninja@yahoo.com</cp:lastModifiedBy>
  <cp:revision>44</cp:revision>
  <dcterms:created xsi:type="dcterms:W3CDTF">2019-12-16T18:57:48Z</dcterms:created>
  <dcterms:modified xsi:type="dcterms:W3CDTF">2020-05-31T11:54:36Z</dcterms:modified>
</cp:coreProperties>
</file>