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462" r:id="rId2"/>
    <p:sldId id="258" r:id="rId3"/>
    <p:sldId id="256" r:id="rId4"/>
    <p:sldId id="257" r:id="rId5"/>
    <p:sldId id="463" r:id="rId6"/>
    <p:sldId id="464" r:id="rId7"/>
    <p:sldId id="465" r:id="rId8"/>
    <p:sldId id="466" r:id="rId9"/>
    <p:sldId id="467" r:id="rId10"/>
    <p:sldId id="468" r:id="rId11"/>
    <p:sldId id="469" r:id="rId12"/>
    <p:sldId id="470" r:id="rId13"/>
    <p:sldId id="471" r:id="rId14"/>
    <p:sldId id="4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26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6"/>
    <p:restoredTop sz="94695"/>
  </p:normalViewPr>
  <p:slideViewPr>
    <p:cSldViewPr snapToGrid="0" snapToObjects="1">
      <p:cViewPr varScale="1">
        <p:scale>
          <a:sx n="105" d="100"/>
          <a:sy n="105" d="100"/>
        </p:scale>
        <p:origin x="10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r>
            <a:rPr lang="en-GB" sz="3200" b="1" dirty="0">
              <a:latin typeface="Century Gothic" panose="020B0502020202020204" pitchFamily="34" charset="0"/>
            </a:rPr>
            <a:t>m</a:t>
          </a: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6D56694D-EFA6-1D47-9743-1E67A2666DD7}">
      <dgm:prSet phldrT="[Text]" custT="1"/>
      <dgm:spPr>
        <a:solidFill>
          <a:schemeClr val="bg1"/>
        </a:solidFill>
        <a:ln w="25400">
          <a:solidFill>
            <a:schemeClr val="bg1">
              <a:lumMod val="75000"/>
            </a:schemeClr>
          </a:solidFill>
        </a:ln>
      </dgm:spPr>
      <dgm:t>
        <a:bodyPr/>
        <a:lstStyle/>
        <a:p>
          <a:r>
            <a:rPr lang="en-GB" sz="3600" b="1" dirty="0">
              <a:latin typeface="Century Gothic" panose="020B0502020202020204" pitchFamily="34" charset="0"/>
            </a:rPr>
            <a:t>ma</a:t>
          </a:r>
        </a:p>
      </dgm:t>
    </dgm:pt>
    <dgm:pt modelId="{83D20221-57F9-084F-8CF6-3951EC96CEC6}" type="parTrans" cxnId="{9B024948-F2EB-0E48-809A-A7B6268B6F86}">
      <dgm:prSet/>
      <dgm:spPr/>
      <dgm:t>
        <a:bodyPr/>
        <a:lstStyle/>
        <a:p>
          <a:endParaRPr lang="en-GB"/>
        </a:p>
      </dgm:t>
    </dgm:pt>
    <dgm:pt modelId="{E6B7873E-181D-B542-9358-2817545FD229}" type="sibTrans" cxnId="{9B024948-F2EB-0E48-809A-A7B6268B6F86}">
      <dgm:prSet/>
      <dgm:spPr/>
      <dgm:t>
        <a:bodyPr/>
        <a:lstStyle/>
        <a:p>
          <a:endParaRPr lang="en-GB"/>
        </a:p>
      </dgm:t>
    </dgm:pt>
    <dgm:pt modelId="{58A5F6E7-B3D2-8146-AD7C-C7645028E0C4}">
      <dgm:prSet phldrT="[Text]" custT="1"/>
      <dgm:spPr>
        <a:solidFill>
          <a:schemeClr val="bg1"/>
        </a:solidFill>
        <a:ln w="25400">
          <a:solidFill>
            <a:schemeClr val="bg1">
              <a:lumMod val="75000"/>
            </a:schemeClr>
          </a:solidFill>
        </a:ln>
      </dgm:spPr>
      <dgm:t>
        <a:bodyPr/>
        <a:lstStyle/>
        <a:p>
          <a:r>
            <a:rPr lang="en-GB" sz="3600" b="1" dirty="0">
              <a:latin typeface="Century Gothic" panose="020B0502020202020204" pitchFamily="34" charset="0"/>
            </a:rPr>
            <a:t>mat</a:t>
          </a:r>
          <a:endParaRPr lang="en-GB" sz="4500" b="1" dirty="0">
            <a:latin typeface="Century Gothic" panose="020B0502020202020204" pitchFamily="34" charset="0"/>
          </a:endParaRPr>
        </a:p>
      </dgm:t>
    </dgm:pt>
    <dgm:pt modelId="{99EBBA0C-97D0-7A4C-8D40-8E77CAEB2EB7}" type="parTrans" cxnId="{BD022036-46F7-EA4F-8F26-54023E0E5174}">
      <dgm:prSet/>
      <dgm:spPr/>
      <dgm:t>
        <a:bodyPr/>
        <a:lstStyle/>
        <a:p>
          <a:endParaRPr lang="en-GB"/>
        </a:p>
      </dgm:t>
    </dgm:pt>
    <dgm:pt modelId="{9647A14A-D0EA-C549-B26C-89681AD95D25}" type="sibTrans" cxnId="{BD022036-46F7-EA4F-8F26-54023E0E5174}">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3"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40B84FD4-FC74-3B47-B83C-B92D89545F0D}" type="pres">
      <dgm:prSet presAssocID="{6D56694D-EFA6-1D47-9743-1E67A2666DD7}" presName="Name8" presStyleCnt="0"/>
      <dgm:spPr/>
    </dgm:pt>
    <dgm:pt modelId="{A0C61C87-932B-BA4C-9074-1F72F5D15515}" type="pres">
      <dgm:prSet presAssocID="{6D56694D-EFA6-1D47-9743-1E67A2666DD7}" presName="level" presStyleLbl="node1" presStyleIdx="1" presStyleCnt="3">
        <dgm:presLayoutVars>
          <dgm:chMax val="1"/>
          <dgm:bulletEnabled val="1"/>
        </dgm:presLayoutVars>
      </dgm:prSet>
      <dgm:spPr/>
    </dgm:pt>
    <dgm:pt modelId="{43C4F9FD-0804-8C4D-9D64-4FD40F29341E}" type="pres">
      <dgm:prSet presAssocID="{6D56694D-EFA6-1D47-9743-1E67A2666DD7}" presName="levelTx" presStyleLbl="revTx" presStyleIdx="0" presStyleCnt="0">
        <dgm:presLayoutVars>
          <dgm:chMax val="1"/>
          <dgm:bulletEnabled val="1"/>
        </dgm:presLayoutVars>
      </dgm:prSet>
      <dgm:spPr/>
    </dgm:pt>
    <dgm:pt modelId="{B3DE4A72-F195-664F-8A27-2126BD717D22}" type="pres">
      <dgm:prSet presAssocID="{58A5F6E7-B3D2-8146-AD7C-C7645028E0C4}" presName="Name8" presStyleCnt="0"/>
      <dgm:spPr/>
    </dgm:pt>
    <dgm:pt modelId="{9EB0B632-0E1E-5441-B68A-96FDA9044256}" type="pres">
      <dgm:prSet presAssocID="{58A5F6E7-B3D2-8146-AD7C-C7645028E0C4}" presName="level" presStyleLbl="node1" presStyleIdx="2" presStyleCnt="3">
        <dgm:presLayoutVars>
          <dgm:chMax val="1"/>
          <dgm:bulletEnabled val="1"/>
        </dgm:presLayoutVars>
      </dgm:prSet>
      <dgm:spPr/>
    </dgm:pt>
    <dgm:pt modelId="{45AFD615-2FF3-3047-8BAC-ADE76E246004}" type="pres">
      <dgm:prSet presAssocID="{58A5F6E7-B3D2-8146-AD7C-C7645028E0C4}" presName="levelTx" presStyleLbl="revTx" presStyleIdx="0" presStyleCnt="0">
        <dgm:presLayoutVars>
          <dgm:chMax val="1"/>
          <dgm:bulletEnabled val="1"/>
        </dgm:presLayoutVars>
      </dgm:prSet>
      <dgm:spPr/>
    </dgm:pt>
  </dgm:ptLst>
  <dgm:cxnLst>
    <dgm:cxn modelId="{A4804E01-6D35-CC45-9C4E-3854254BCB61}" type="presOf" srcId="{6D56694D-EFA6-1D47-9743-1E67A2666DD7}" destId="{A0C61C87-932B-BA4C-9074-1F72F5D15515}" srcOrd="0"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BD022036-46F7-EA4F-8F26-54023E0E5174}" srcId="{AC90243A-5B0F-6048-8DC0-08EA08815F73}" destId="{58A5F6E7-B3D2-8146-AD7C-C7645028E0C4}" srcOrd="2" destOrd="0" parTransId="{99EBBA0C-97D0-7A4C-8D40-8E77CAEB2EB7}" sibTransId="{9647A14A-D0EA-C549-B26C-89681AD95D25}"/>
    <dgm:cxn modelId="{FEAE5136-CD03-134F-AD39-FAD75A73FD40}" type="presOf" srcId="{4AB17329-EE00-0F44-AE16-860BCFC44C46}" destId="{9F1FBE13-8CB0-8A42-A0C0-A30212615B22}" srcOrd="1" destOrd="0" presId="urn:microsoft.com/office/officeart/2005/8/layout/pyramid1"/>
    <dgm:cxn modelId="{0FAEC440-2C69-C643-BE1C-37385A18E2B3}" type="presOf" srcId="{58A5F6E7-B3D2-8146-AD7C-C7645028E0C4}" destId="{9EB0B632-0E1E-5441-B68A-96FDA9044256}" srcOrd="0" destOrd="0" presId="urn:microsoft.com/office/officeart/2005/8/layout/pyramid1"/>
    <dgm:cxn modelId="{404FF545-0933-E04F-A1BE-2E5C7DA0A710}" type="presOf" srcId="{6D56694D-EFA6-1D47-9743-1E67A2666DD7}" destId="{43C4F9FD-0804-8C4D-9D64-4FD40F29341E}" srcOrd="1" destOrd="0" presId="urn:microsoft.com/office/officeart/2005/8/layout/pyramid1"/>
    <dgm:cxn modelId="{9B024948-F2EB-0E48-809A-A7B6268B6F86}" srcId="{AC90243A-5B0F-6048-8DC0-08EA08815F73}" destId="{6D56694D-EFA6-1D47-9743-1E67A2666DD7}" srcOrd="1" destOrd="0" parTransId="{83D20221-57F9-084F-8CF6-3951EC96CEC6}" sibTransId="{E6B7873E-181D-B542-9358-2817545FD229}"/>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5D9D6FFD-C220-DF48-9E55-704DF4E0C8F6}" type="presOf" srcId="{58A5F6E7-B3D2-8146-AD7C-C7645028E0C4}" destId="{45AFD615-2FF3-3047-8BAC-ADE76E246004}" srcOrd="1"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13CC1AC5-36DF-3F4B-90D1-B81A481AA43A}" type="presParOf" srcId="{DC4271CA-3038-944D-8153-DBE8ABC45EC4}" destId="{40B84FD4-FC74-3B47-B83C-B92D89545F0D}" srcOrd="1" destOrd="0" presId="urn:microsoft.com/office/officeart/2005/8/layout/pyramid1"/>
    <dgm:cxn modelId="{5BCA618B-10C1-264F-95F0-FC06F0FEF5A4}" type="presParOf" srcId="{40B84FD4-FC74-3B47-B83C-B92D89545F0D}" destId="{A0C61C87-932B-BA4C-9074-1F72F5D15515}" srcOrd="0" destOrd="0" presId="urn:microsoft.com/office/officeart/2005/8/layout/pyramid1"/>
    <dgm:cxn modelId="{5AE89D08-79ED-8942-8904-1D98A0ABBA59}" type="presParOf" srcId="{40B84FD4-FC74-3B47-B83C-B92D89545F0D}" destId="{43C4F9FD-0804-8C4D-9D64-4FD40F29341E}" srcOrd="1" destOrd="0" presId="urn:microsoft.com/office/officeart/2005/8/layout/pyramid1"/>
    <dgm:cxn modelId="{2A2245EB-D3DC-0545-B8BD-CC84209A046A}" type="presParOf" srcId="{DC4271CA-3038-944D-8153-DBE8ABC45EC4}" destId="{B3DE4A72-F195-664F-8A27-2126BD717D22}" srcOrd="2" destOrd="0" presId="urn:microsoft.com/office/officeart/2005/8/layout/pyramid1"/>
    <dgm:cxn modelId="{1B103DD2-A43C-374B-8A94-3E0958DC9BE1}" type="presParOf" srcId="{B3DE4A72-F195-664F-8A27-2126BD717D22}" destId="{9EB0B632-0E1E-5441-B68A-96FDA9044256}" srcOrd="0" destOrd="0" presId="urn:microsoft.com/office/officeart/2005/8/layout/pyramid1"/>
    <dgm:cxn modelId="{A013B4B9-A91D-1C4E-845F-F9A60393F268}" type="presParOf" srcId="{B3DE4A72-F195-664F-8A27-2126BD717D22}" destId="{45AFD615-2FF3-3047-8BAC-ADE76E246004}"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endParaRPr lang="en-GB" sz="3200" b="1" dirty="0">
            <a:latin typeface="Century Gothic" panose="020B0502020202020204" pitchFamily="34" charset="0"/>
          </a:endParaRP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D1BD5B3B-F05B-394F-BC75-8EF387F8402F}">
      <dgm:prSet/>
      <dgm:spPr/>
      <dgm:t>
        <a:bodyPr/>
        <a:lstStyle/>
        <a:p>
          <a:endParaRPr lang="en-GB"/>
        </a:p>
      </dgm:t>
    </dgm:pt>
    <dgm:pt modelId="{46D61948-9289-034F-A8E8-24E82F7F8AB0}" type="parTrans" cxnId="{C0F83349-2DEB-0545-83E6-0946C99615E5}">
      <dgm:prSet/>
      <dgm:spPr/>
      <dgm:t>
        <a:bodyPr/>
        <a:lstStyle/>
        <a:p>
          <a:endParaRPr lang="en-GB"/>
        </a:p>
      </dgm:t>
    </dgm:pt>
    <dgm:pt modelId="{3609E9D4-4CC7-C94D-8E80-3294E9921475}" type="sibTrans" cxnId="{C0F83349-2DEB-0545-83E6-0946C99615E5}">
      <dgm:prSet/>
      <dgm:spPr/>
      <dgm:t>
        <a:bodyPr/>
        <a:lstStyle/>
        <a:p>
          <a:endParaRPr lang="en-GB"/>
        </a:p>
      </dgm:t>
    </dgm:pt>
    <dgm:pt modelId="{508C1F48-5B74-9741-B993-DA3AB76B4755}">
      <dgm:prSet/>
      <dgm:spPr/>
      <dgm:t>
        <a:bodyPr/>
        <a:lstStyle/>
        <a:p>
          <a:endParaRPr lang="en-GB"/>
        </a:p>
      </dgm:t>
    </dgm:pt>
    <dgm:pt modelId="{B598A58A-18A3-744C-91BF-020D0F8166E1}" type="parTrans" cxnId="{73311B05-73E4-4B4E-A713-2D1D7A4F2322}">
      <dgm:prSet/>
      <dgm:spPr/>
      <dgm:t>
        <a:bodyPr/>
        <a:lstStyle/>
        <a:p>
          <a:endParaRPr lang="en-GB"/>
        </a:p>
      </dgm:t>
    </dgm:pt>
    <dgm:pt modelId="{45F67EAC-105E-8645-AA6B-7355C8101555}" type="sibTrans" cxnId="{73311B05-73E4-4B4E-A713-2D1D7A4F2322}">
      <dgm:prSet/>
      <dgm:spPr/>
      <dgm:t>
        <a:bodyPr/>
        <a:lstStyle/>
        <a:p>
          <a:endParaRPr lang="en-GB"/>
        </a:p>
      </dgm:t>
    </dgm:pt>
    <dgm:pt modelId="{1597631D-AB0F-5F4C-87C4-F6F44BB1A824}">
      <dgm:prSet/>
      <dgm:spPr/>
      <dgm:t>
        <a:bodyPr/>
        <a:lstStyle/>
        <a:p>
          <a:endParaRPr lang="en-GB"/>
        </a:p>
      </dgm:t>
    </dgm:pt>
    <dgm:pt modelId="{8F132C54-367E-EE4D-9D80-F1FBFBC35F63}" type="parTrans" cxnId="{CBA69E1D-5E0C-A34B-B7B8-F9FC66D8F566}">
      <dgm:prSet/>
      <dgm:spPr/>
      <dgm:t>
        <a:bodyPr/>
        <a:lstStyle/>
        <a:p>
          <a:endParaRPr lang="en-GB"/>
        </a:p>
      </dgm:t>
    </dgm:pt>
    <dgm:pt modelId="{32CEC8C7-5E9A-914A-BF69-1C148248EC1F}" type="sibTrans" cxnId="{CBA69E1D-5E0C-A34B-B7B8-F9FC66D8F566}">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4"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0F457553-3623-8F41-866C-B9BB7AA2731D}" type="pres">
      <dgm:prSet presAssocID="{D1BD5B3B-F05B-394F-BC75-8EF387F8402F}" presName="Name8" presStyleCnt="0"/>
      <dgm:spPr/>
    </dgm:pt>
    <dgm:pt modelId="{D5032D59-F03A-E149-B51C-B6F0E08AE067}" type="pres">
      <dgm:prSet presAssocID="{D1BD5B3B-F05B-394F-BC75-8EF387F8402F}" presName="level" presStyleLbl="node1" presStyleIdx="1" presStyleCnt="4">
        <dgm:presLayoutVars>
          <dgm:chMax val="1"/>
          <dgm:bulletEnabled val="1"/>
        </dgm:presLayoutVars>
      </dgm:prSet>
      <dgm:spPr/>
    </dgm:pt>
    <dgm:pt modelId="{ECC529C6-A1EC-D140-880A-6ADA6ED6F2AD}" type="pres">
      <dgm:prSet presAssocID="{D1BD5B3B-F05B-394F-BC75-8EF387F8402F}" presName="levelTx" presStyleLbl="revTx" presStyleIdx="0" presStyleCnt="0">
        <dgm:presLayoutVars>
          <dgm:chMax val="1"/>
          <dgm:bulletEnabled val="1"/>
        </dgm:presLayoutVars>
      </dgm:prSet>
      <dgm:spPr/>
    </dgm:pt>
    <dgm:pt modelId="{5BFF602B-04D2-5947-B33F-C31788B0B95E}" type="pres">
      <dgm:prSet presAssocID="{508C1F48-5B74-9741-B993-DA3AB76B4755}" presName="Name8" presStyleCnt="0"/>
      <dgm:spPr/>
    </dgm:pt>
    <dgm:pt modelId="{4D4F561F-3E1E-6747-90F5-7A60AF64398A}" type="pres">
      <dgm:prSet presAssocID="{508C1F48-5B74-9741-B993-DA3AB76B4755}" presName="level" presStyleLbl="node1" presStyleIdx="2" presStyleCnt="4">
        <dgm:presLayoutVars>
          <dgm:chMax val="1"/>
          <dgm:bulletEnabled val="1"/>
        </dgm:presLayoutVars>
      </dgm:prSet>
      <dgm:spPr/>
    </dgm:pt>
    <dgm:pt modelId="{76F2078F-9364-044C-9B34-287919C42A57}" type="pres">
      <dgm:prSet presAssocID="{508C1F48-5B74-9741-B993-DA3AB76B4755}" presName="levelTx" presStyleLbl="revTx" presStyleIdx="0" presStyleCnt="0">
        <dgm:presLayoutVars>
          <dgm:chMax val="1"/>
          <dgm:bulletEnabled val="1"/>
        </dgm:presLayoutVars>
      </dgm:prSet>
      <dgm:spPr/>
    </dgm:pt>
    <dgm:pt modelId="{71F3A2C4-6C18-004B-B7A6-4CCED12A08A4}" type="pres">
      <dgm:prSet presAssocID="{1597631D-AB0F-5F4C-87C4-F6F44BB1A824}" presName="Name8" presStyleCnt="0"/>
      <dgm:spPr/>
    </dgm:pt>
    <dgm:pt modelId="{146A1652-3B7E-A14A-8460-54F1DDB27F13}" type="pres">
      <dgm:prSet presAssocID="{1597631D-AB0F-5F4C-87C4-F6F44BB1A824}" presName="level" presStyleLbl="node1" presStyleIdx="3" presStyleCnt="4" custLinFactNeighborX="642" custLinFactNeighborY="-795">
        <dgm:presLayoutVars>
          <dgm:chMax val="1"/>
          <dgm:bulletEnabled val="1"/>
        </dgm:presLayoutVars>
      </dgm:prSet>
      <dgm:spPr/>
    </dgm:pt>
    <dgm:pt modelId="{3517879B-A641-3E49-A2E1-775B1FA42260}" type="pres">
      <dgm:prSet presAssocID="{1597631D-AB0F-5F4C-87C4-F6F44BB1A824}" presName="levelTx" presStyleLbl="revTx" presStyleIdx="0" presStyleCnt="0">
        <dgm:presLayoutVars>
          <dgm:chMax val="1"/>
          <dgm:bulletEnabled val="1"/>
        </dgm:presLayoutVars>
      </dgm:prSet>
      <dgm:spPr/>
    </dgm:pt>
  </dgm:ptLst>
  <dgm:cxnLst>
    <dgm:cxn modelId="{73311B05-73E4-4B4E-A713-2D1D7A4F2322}" srcId="{AC90243A-5B0F-6048-8DC0-08EA08815F73}" destId="{508C1F48-5B74-9741-B993-DA3AB76B4755}" srcOrd="2" destOrd="0" parTransId="{B598A58A-18A3-744C-91BF-020D0F8166E1}" sibTransId="{45F67EAC-105E-8645-AA6B-7355C8101555}"/>
    <dgm:cxn modelId="{290D4607-FB92-644F-86DF-6C005475724A}" type="presOf" srcId="{D1BD5B3B-F05B-394F-BC75-8EF387F8402F}" destId="{D5032D59-F03A-E149-B51C-B6F0E08AE067}" srcOrd="0"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CBA69E1D-5E0C-A34B-B7B8-F9FC66D8F566}" srcId="{AC90243A-5B0F-6048-8DC0-08EA08815F73}" destId="{1597631D-AB0F-5F4C-87C4-F6F44BB1A824}" srcOrd="3" destOrd="0" parTransId="{8F132C54-367E-EE4D-9D80-F1FBFBC35F63}" sibTransId="{32CEC8C7-5E9A-914A-BF69-1C148248EC1F}"/>
    <dgm:cxn modelId="{2C816532-43FF-2C4F-9A9E-BF20712ABBBA}" type="presOf" srcId="{508C1F48-5B74-9741-B993-DA3AB76B4755}" destId="{76F2078F-9364-044C-9B34-287919C42A57}" srcOrd="1" destOrd="0" presId="urn:microsoft.com/office/officeart/2005/8/layout/pyramid1"/>
    <dgm:cxn modelId="{FEAE5136-CD03-134F-AD39-FAD75A73FD40}" type="presOf" srcId="{4AB17329-EE00-0F44-AE16-860BCFC44C46}" destId="{9F1FBE13-8CB0-8A42-A0C0-A30212615B22}" srcOrd="1" destOrd="0" presId="urn:microsoft.com/office/officeart/2005/8/layout/pyramid1"/>
    <dgm:cxn modelId="{2620793C-51F6-D145-82B4-A5FDBE189186}" type="presOf" srcId="{D1BD5B3B-F05B-394F-BC75-8EF387F8402F}" destId="{ECC529C6-A1EC-D140-880A-6ADA6ED6F2AD}" srcOrd="1" destOrd="0" presId="urn:microsoft.com/office/officeart/2005/8/layout/pyramid1"/>
    <dgm:cxn modelId="{C0F83349-2DEB-0545-83E6-0946C99615E5}" srcId="{AC90243A-5B0F-6048-8DC0-08EA08815F73}" destId="{D1BD5B3B-F05B-394F-BC75-8EF387F8402F}" srcOrd="1" destOrd="0" parTransId="{46D61948-9289-034F-A8E8-24E82F7F8AB0}" sibTransId="{3609E9D4-4CC7-C94D-8E80-3294E9921475}"/>
    <dgm:cxn modelId="{273A4964-35DE-D546-B17F-EDDE2959B4DC}" type="presOf" srcId="{1597631D-AB0F-5F4C-87C4-F6F44BB1A824}" destId="{3517879B-A641-3E49-A2E1-775B1FA42260}" srcOrd="1" destOrd="0" presId="urn:microsoft.com/office/officeart/2005/8/layout/pyramid1"/>
    <dgm:cxn modelId="{ED30EE7F-C52A-9943-9B45-E35D5F67368F}" type="presOf" srcId="{508C1F48-5B74-9741-B993-DA3AB76B4755}" destId="{4D4F561F-3E1E-6747-90F5-7A60AF64398A}" srcOrd="0" destOrd="0" presId="urn:microsoft.com/office/officeart/2005/8/layout/pyramid1"/>
    <dgm:cxn modelId="{F0F7D2AF-F575-E841-8D7B-A468295AC562}" type="presOf" srcId="{1597631D-AB0F-5F4C-87C4-F6F44BB1A824}" destId="{146A1652-3B7E-A14A-8460-54F1DDB27F13}" srcOrd="0" destOrd="0" presId="urn:microsoft.com/office/officeart/2005/8/layout/pyramid1"/>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08B5EDE5-E938-4E4D-BF9D-FA58151AEA70}" type="presParOf" srcId="{DC4271CA-3038-944D-8153-DBE8ABC45EC4}" destId="{0F457553-3623-8F41-866C-B9BB7AA2731D}" srcOrd="1" destOrd="0" presId="urn:microsoft.com/office/officeart/2005/8/layout/pyramid1"/>
    <dgm:cxn modelId="{53B1ACBF-5E9B-A546-BB88-B2FFC24A3208}" type="presParOf" srcId="{0F457553-3623-8F41-866C-B9BB7AA2731D}" destId="{D5032D59-F03A-E149-B51C-B6F0E08AE067}" srcOrd="0" destOrd="0" presId="urn:microsoft.com/office/officeart/2005/8/layout/pyramid1"/>
    <dgm:cxn modelId="{7A461EAA-FA93-FE41-B535-3CEBD141C624}" type="presParOf" srcId="{0F457553-3623-8F41-866C-B9BB7AA2731D}" destId="{ECC529C6-A1EC-D140-880A-6ADA6ED6F2AD}" srcOrd="1" destOrd="0" presId="urn:microsoft.com/office/officeart/2005/8/layout/pyramid1"/>
    <dgm:cxn modelId="{6C96024E-E86F-A948-A6D8-390888D63DCB}" type="presParOf" srcId="{DC4271CA-3038-944D-8153-DBE8ABC45EC4}" destId="{5BFF602B-04D2-5947-B33F-C31788B0B95E}" srcOrd="2" destOrd="0" presId="urn:microsoft.com/office/officeart/2005/8/layout/pyramid1"/>
    <dgm:cxn modelId="{4BDA760F-D21F-C648-A84A-A03454D94199}" type="presParOf" srcId="{5BFF602B-04D2-5947-B33F-C31788B0B95E}" destId="{4D4F561F-3E1E-6747-90F5-7A60AF64398A}" srcOrd="0" destOrd="0" presId="urn:microsoft.com/office/officeart/2005/8/layout/pyramid1"/>
    <dgm:cxn modelId="{45BC8D5E-A316-1B43-8886-94A1C267390C}" type="presParOf" srcId="{5BFF602B-04D2-5947-B33F-C31788B0B95E}" destId="{76F2078F-9364-044C-9B34-287919C42A57}" srcOrd="1" destOrd="0" presId="urn:microsoft.com/office/officeart/2005/8/layout/pyramid1"/>
    <dgm:cxn modelId="{AD18E220-EF7B-AE4F-BF05-948FC611EB67}" type="presParOf" srcId="{DC4271CA-3038-944D-8153-DBE8ABC45EC4}" destId="{71F3A2C4-6C18-004B-B7A6-4CCED12A08A4}" srcOrd="3" destOrd="0" presId="urn:microsoft.com/office/officeart/2005/8/layout/pyramid1"/>
    <dgm:cxn modelId="{1E0D01AB-E6B9-604F-BF00-24372A2CD7AF}" type="presParOf" srcId="{71F3A2C4-6C18-004B-B7A6-4CCED12A08A4}" destId="{146A1652-3B7E-A14A-8460-54F1DDB27F13}" srcOrd="0" destOrd="0" presId="urn:microsoft.com/office/officeart/2005/8/layout/pyramid1"/>
    <dgm:cxn modelId="{66F6ABCC-75AB-EE4B-B820-68327C580BDE}" type="presParOf" srcId="{71F3A2C4-6C18-004B-B7A6-4CCED12A08A4}" destId="{3517879B-A641-3E49-A2E1-775B1FA42260}"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6D56694D-EFA6-1D47-9743-1E67A2666DD7}">
      <dgm:prSet phldrT="[Text]" custT="1"/>
      <dgm:spPr>
        <a:solidFill>
          <a:schemeClr val="bg1"/>
        </a:solidFill>
        <a:ln w="25400">
          <a:solidFill>
            <a:schemeClr val="bg1">
              <a:lumMod val="75000"/>
            </a:schemeClr>
          </a:solidFill>
        </a:ln>
      </dgm:spPr>
      <dgm:t>
        <a:bodyPr/>
        <a:lstStyle/>
        <a:p>
          <a:r>
            <a:rPr lang="en-GB" sz="1800" b="1" dirty="0">
              <a:latin typeface="Century Gothic" panose="020B0502020202020204" pitchFamily="34" charset="0"/>
            </a:rPr>
            <a:t>p</a:t>
          </a:r>
        </a:p>
      </dgm:t>
    </dgm:pt>
    <dgm:pt modelId="{83D20221-57F9-084F-8CF6-3951EC96CEC6}" type="parTrans" cxnId="{9B024948-F2EB-0E48-809A-A7B6268B6F86}">
      <dgm:prSet/>
      <dgm:spPr/>
      <dgm:t>
        <a:bodyPr/>
        <a:lstStyle/>
        <a:p>
          <a:endParaRPr lang="en-GB"/>
        </a:p>
      </dgm:t>
    </dgm:pt>
    <dgm:pt modelId="{E6B7873E-181D-B542-9358-2817545FD229}" type="sibTrans" cxnId="{9B024948-F2EB-0E48-809A-A7B6268B6F86}">
      <dgm:prSet/>
      <dgm:spPr/>
      <dgm:t>
        <a:bodyPr/>
        <a:lstStyle/>
        <a:p>
          <a:endParaRPr lang="en-GB"/>
        </a:p>
      </dgm:t>
    </dgm:pt>
    <dgm:pt modelId="{2B403570-3B30-0F42-9742-DFA9ECB51288}">
      <dgm:prSet custT="1"/>
      <dgm:spPr/>
      <dgm:t>
        <a:bodyPr/>
        <a:lstStyle/>
        <a:p>
          <a:r>
            <a:rPr lang="en-GB" sz="1800" b="1" dirty="0" err="1">
              <a:latin typeface="Century Gothic" panose="020B0502020202020204" pitchFamily="34" charset="0"/>
            </a:rPr>
            <a:t>pr</a:t>
          </a:r>
          <a:endParaRPr lang="en-GB" sz="1800" b="1" dirty="0">
            <a:latin typeface="Century Gothic" panose="020B0502020202020204" pitchFamily="34" charset="0"/>
          </a:endParaRPr>
        </a:p>
      </dgm:t>
    </dgm:pt>
    <dgm:pt modelId="{F3533186-7CBC-1F49-94F5-082F5A0E27FD}" type="sibTrans" cxnId="{DE6D0AFC-22F3-9140-A240-B597F390D914}">
      <dgm:prSet/>
      <dgm:spPr/>
      <dgm:t>
        <a:bodyPr/>
        <a:lstStyle/>
        <a:p>
          <a:endParaRPr lang="en-GB"/>
        </a:p>
      </dgm:t>
    </dgm:pt>
    <dgm:pt modelId="{F499DA8E-CEFB-6245-A8B9-5E27FD10B869}" type="parTrans" cxnId="{DE6D0AFC-22F3-9140-A240-B597F390D914}">
      <dgm:prSet/>
      <dgm:spPr/>
      <dgm:t>
        <a:bodyPr/>
        <a:lstStyle/>
        <a:p>
          <a:endParaRPr lang="en-GB"/>
        </a:p>
      </dgm:t>
    </dgm:pt>
    <dgm:pt modelId="{956EBCAA-DFFE-964E-8474-FC37E40280E1}">
      <dgm:prSet custT="1"/>
      <dgm:spPr/>
      <dgm:t>
        <a:bodyPr/>
        <a:lstStyle/>
        <a:p>
          <a:r>
            <a:rPr lang="en-GB" sz="1800" b="1" dirty="0" err="1">
              <a:latin typeface="Century Gothic" panose="020B0502020202020204" pitchFamily="34" charset="0"/>
            </a:rPr>
            <a:t>pri</a:t>
          </a:r>
          <a:endParaRPr lang="en-GB" sz="2300" b="1" dirty="0">
            <a:latin typeface="Century Gothic" panose="020B0502020202020204" pitchFamily="34" charset="0"/>
          </a:endParaRPr>
        </a:p>
      </dgm:t>
    </dgm:pt>
    <dgm:pt modelId="{22111981-314B-7A48-AD3A-AA2E01B9D26A}" type="parTrans" cxnId="{2F8A9AFA-3F27-B148-B22B-6DE7EF50D512}">
      <dgm:prSet/>
      <dgm:spPr/>
      <dgm:t>
        <a:bodyPr/>
        <a:lstStyle/>
        <a:p>
          <a:endParaRPr lang="en-GB"/>
        </a:p>
      </dgm:t>
    </dgm:pt>
    <dgm:pt modelId="{B740FA2C-A6F8-6A41-93EF-18C84122FE4F}" type="sibTrans" cxnId="{2F8A9AFA-3F27-B148-B22B-6DE7EF50D512}">
      <dgm:prSet/>
      <dgm:spPr/>
      <dgm:t>
        <a:bodyPr/>
        <a:lstStyle/>
        <a:p>
          <a:endParaRPr lang="en-GB"/>
        </a:p>
      </dgm:t>
    </dgm:pt>
    <dgm:pt modelId="{2E67E761-2AE0-2140-ACB5-B0DBE14B09C4}">
      <dgm:prSet custT="1"/>
      <dgm:spPr/>
      <dgm:t>
        <a:bodyPr/>
        <a:lstStyle/>
        <a:p>
          <a:r>
            <a:rPr lang="en-GB" sz="1800" b="1" dirty="0" err="1">
              <a:latin typeface="Century Gothic" panose="020B0502020202020204" pitchFamily="34" charset="0"/>
            </a:rPr>
            <a:t>prin</a:t>
          </a:r>
          <a:endParaRPr lang="en-GB" sz="2000" b="1" dirty="0">
            <a:latin typeface="Century Gothic" panose="020B0502020202020204" pitchFamily="34" charset="0"/>
          </a:endParaRPr>
        </a:p>
      </dgm:t>
    </dgm:pt>
    <dgm:pt modelId="{B23F2D2E-9A39-9344-BB6E-D4DFA70756FF}" type="parTrans" cxnId="{FF9C5244-E109-0547-B8B2-34B8CC74FE76}">
      <dgm:prSet/>
      <dgm:spPr/>
      <dgm:t>
        <a:bodyPr/>
        <a:lstStyle/>
        <a:p>
          <a:endParaRPr lang="en-GB"/>
        </a:p>
      </dgm:t>
    </dgm:pt>
    <dgm:pt modelId="{408DD33F-7996-374D-8F99-30D3450B830E}" type="sibTrans" cxnId="{FF9C5244-E109-0547-B8B2-34B8CC74FE76}">
      <dgm:prSet/>
      <dgm:spPr/>
      <dgm:t>
        <a:bodyPr/>
        <a:lstStyle/>
        <a:p>
          <a:endParaRPr lang="en-GB"/>
        </a:p>
      </dgm:t>
    </dgm:pt>
    <dgm:pt modelId="{61BE7C68-8320-944D-A21F-62423F3C1496}">
      <dgm:prSet custT="1"/>
      <dgm:spPr/>
      <dgm:t>
        <a:bodyPr/>
        <a:lstStyle/>
        <a:p>
          <a:r>
            <a:rPr lang="en-GB" sz="1800" b="1" dirty="0">
              <a:latin typeface="Century Gothic" panose="020B0502020202020204" pitchFamily="34" charset="0"/>
            </a:rPr>
            <a:t>print</a:t>
          </a:r>
          <a:endParaRPr lang="en-GB" sz="1500" dirty="0"/>
        </a:p>
      </dgm:t>
    </dgm:pt>
    <dgm:pt modelId="{D4A74B91-BC24-6047-BC27-176A1CD7E6B8}" type="parTrans" cxnId="{03419308-807E-0843-90BD-134538E287D1}">
      <dgm:prSet/>
      <dgm:spPr/>
      <dgm:t>
        <a:bodyPr/>
        <a:lstStyle/>
        <a:p>
          <a:endParaRPr lang="en-GB"/>
        </a:p>
      </dgm:t>
    </dgm:pt>
    <dgm:pt modelId="{EFFD04CC-DA5A-754A-968D-271DFAB5D40A}" type="sibTrans" cxnId="{03419308-807E-0843-90BD-134538E287D1}">
      <dgm:prSet/>
      <dgm:spPr/>
      <dgm:t>
        <a:bodyPr/>
        <a:lstStyle/>
        <a:p>
          <a:endParaRPr lang="en-GB"/>
        </a:p>
      </dgm:t>
    </dgm:pt>
    <dgm:pt modelId="{FD3FF7F1-8072-9E46-B3D6-250E129FC95F}">
      <dgm:prSet custT="1"/>
      <dgm:spPr/>
      <dgm:t>
        <a:bodyPr/>
        <a:lstStyle/>
        <a:p>
          <a:r>
            <a:rPr lang="en-GB" sz="1800" b="1" dirty="0" err="1">
              <a:latin typeface="Century Gothic" panose="020B0502020202020204" pitchFamily="34" charset="0"/>
            </a:rPr>
            <a:t>printe</a:t>
          </a:r>
          <a:endParaRPr lang="en-GB" sz="1500" dirty="0"/>
        </a:p>
      </dgm:t>
    </dgm:pt>
    <dgm:pt modelId="{2A9E54F4-C875-3B40-9D6A-40BE30342993}" type="parTrans" cxnId="{E8F04AE2-4BD2-1C49-B95F-97E0444CFE15}">
      <dgm:prSet/>
      <dgm:spPr/>
      <dgm:t>
        <a:bodyPr/>
        <a:lstStyle/>
        <a:p>
          <a:endParaRPr lang="en-GB"/>
        </a:p>
      </dgm:t>
    </dgm:pt>
    <dgm:pt modelId="{F2711D13-E689-6F41-A11B-8431757CEDAA}" type="sibTrans" cxnId="{E8F04AE2-4BD2-1C49-B95F-97E0444CFE15}">
      <dgm:prSet/>
      <dgm:spPr/>
      <dgm:t>
        <a:bodyPr/>
        <a:lstStyle/>
        <a:p>
          <a:endParaRPr lang="en-GB"/>
        </a:p>
      </dgm:t>
    </dgm:pt>
    <dgm:pt modelId="{1E44F174-10DB-274F-93FA-73A2276FD428}">
      <dgm:prSet custT="1"/>
      <dgm:spPr/>
      <dgm:t>
        <a:bodyPr/>
        <a:lstStyle/>
        <a:p>
          <a:r>
            <a:rPr lang="en-GB" sz="1800" b="1" dirty="0">
              <a:latin typeface="Century Gothic" panose="020B0502020202020204" pitchFamily="34" charset="0"/>
            </a:rPr>
            <a:t>printer</a:t>
          </a:r>
          <a:endParaRPr lang="en-GB" sz="1800" dirty="0"/>
        </a:p>
      </dgm:t>
    </dgm:pt>
    <dgm:pt modelId="{AA314BC3-646E-DD49-BD99-BC35DB1D5838}" type="parTrans" cxnId="{77E666C2-B138-AB47-9238-6652263587A3}">
      <dgm:prSet/>
      <dgm:spPr/>
      <dgm:t>
        <a:bodyPr/>
        <a:lstStyle/>
        <a:p>
          <a:endParaRPr lang="en-GB"/>
        </a:p>
      </dgm:t>
    </dgm:pt>
    <dgm:pt modelId="{34879F9B-D0D2-4243-9973-30F3860D981B}" type="sibTrans" cxnId="{77E666C2-B138-AB47-9238-6652263587A3}">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40B84FD4-FC74-3B47-B83C-B92D89545F0D}" type="pres">
      <dgm:prSet presAssocID="{6D56694D-EFA6-1D47-9743-1E67A2666DD7}" presName="Name8" presStyleCnt="0"/>
      <dgm:spPr/>
    </dgm:pt>
    <dgm:pt modelId="{A0C61C87-932B-BA4C-9074-1F72F5D15515}" type="pres">
      <dgm:prSet presAssocID="{6D56694D-EFA6-1D47-9743-1E67A2666DD7}" presName="level" presStyleLbl="node1" presStyleIdx="0" presStyleCnt="7">
        <dgm:presLayoutVars>
          <dgm:chMax val="1"/>
          <dgm:bulletEnabled val="1"/>
        </dgm:presLayoutVars>
      </dgm:prSet>
      <dgm:spPr/>
    </dgm:pt>
    <dgm:pt modelId="{43C4F9FD-0804-8C4D-9D64-4FD40F29341E}" type="pres">
      <dgm:prSet presAssocID="{6D56694D-EFA6-1D47-9743-1E67A2666DD7}" presName="levelTx" presStyleLbl="revTx" presStyleIdx="0" presStyleCnt="0">
        <dgm:presLayoutVars>
          <dgm:chMax val="1"/>
          <dgm:bulletEnabled val="1"/>
        </dgm:presLayoutVars>
      </dgm:prSet>
      <dgm:spPr/>
    </dgm:pt>
    <dgm:pt modelId="{114632FF-8ABE-7F4D-B085-8B95D2A32EEC}" type="pres">
      <dgm:prSet presAssocID="{2B403570-3B30-0F42-9742-DFA9ECB51288}" presName="Name8" presStyleCnt="0"/>
      <dgm:spPr/>
    </dgm:pt>
    <dgm:pt modelId="{A0ECBBFC-7E7C-5C4D-B59E-0CDCB137FECA}" type="pres">
      <dgm:prSet presAssocID="{2B403570-3B30-0F42-9742-DFA9ECB51288}" presName="level" presStyleLbl="node1" presStyleIdx="1" presStyleCnt="7" custLinFactNeighborX="424">
        <dgm:presLayoutVars>
          <dgm:chMax val="1"/>
          <dgm:bulletEnabled val="1"/>
        </dgm:presLayoutVars>
      </dgm:prSet>
      <dgm:spPr/>
    </dgm:pt>
    <dgm:pt modelId="{C0E1A4C8-00EB-6244-83D9-2FB8191B9052}" type="pres">
      <dgm:prSet presAssocID="{2B403570-3B30-0F42-9742-DFA9ECB51288}" presName="levelTx" presStyleLbl="revTx" presStyleIdx="0" presStyleCnt="0">
        <dgm:presLayoutVars>
          <dgm:chMax val="1"/>
          <dgm:bulletEnabled val="1"/>
        </dgm:presLayoutVars>
      </dgm:prSet>
      <dgm:spPr/>
    </dgm:pt>
    <dgm:pt modelId="{D29B8B0B-10C6-D749-8B15-C2686296E366}" type="pres">
      <dgm:prSet presAssocID="{956EBCAA-DFFE-964E-8474-FC37E40280E1}" presName="Name8" presStyleCnt="0"/>
      <dgm:spPr/>
    </dgm:pt>
    <dgm:pt modelId="{4D1D78AD-6B51-3947-850F-7D4C141ED29C}" type="pres">
      <dgm:prSet presAssocID="{956EBCAA-DFFE-964E-8474-FC37E40280E1}" presName="level" presStyleLbl="node1" presStyleIdx="2" presStyleCnt="7">
        <dgm:presLayoutVars>
          <dgm:chMax val="1"/>
          <dgm:bulletEnabled val="1"/>
        </dgm:presLayoutVars>
      </dgm:prSet>
      <dgm:spPr/>
    </dgm:pt>
    <dgm:pt modelId="{18EA84D0-2EB8-7642-A301-C7003ACD8F5A}" type="pres">
      <dgm:prSet presAssocID="{956EBCAA-DFFE-964E-8474-FC37E40280E1}" presName="levelTx" presStyleLbl="revTx" presStyleIdx="0" presStyleCnt="0">
        <dgm:presLayoutVars>
          <dgm:chMax val="1"/>
          <dgm:bulletEnabled val="1"/>
        </dgm:presLayoutVars>
      </dgm:prSet>
      <dgm:spPr/>
    </dgm:pt>
    <dgm:pt modelId="{93C3A81C-F57D-A544-9654-A7765BDFF8B7}" type="pres">
      <dgm:prSet presAssocID="{2E67E761-2AE0-2140-ACB5-B0DBE14B09C4}" presName="Name8" presStyleCnt="0"/>
      <dgm:spPr/>
    </dgm:pt>
    <dgm:pt modelId="{B60EB1C2-C51B-0742-BB2A-48F89814912B}" type="pres">
      <dgm:prSet presAssocID="{2E67E761-2AE0-2140-ACB5-B0DBE14B09C4}" presName="level" presStyleLbl="node1" presStyleIdx="3" presStyleCnt="7">
        <dgm:presLayoutVars>
          <dgm:chMax val="1"/>
          <dgm:bulletEnabled val="1"/>
        </dgm:presLayoutVars>
      </dgm:prSet>
      <dgm:spPr/>
    </dgm:pt>
    <dgm:pt modelId="{59AC0FCC-1D21-E744-A613-594C4360BB51}" type="pres">
      <dgm:prSet presAssocID="{2E67E761-2AE0-2140-ACB5-B0DBE14B09C4}" presName="levelTx" presStyleLbl="revTx" presStyleIdx="0" presStyleCnt="0">
        <dgm:presLayoutVars>
          <dgm:chMax val="1"/>
          <dgm:bulletEnabled val="1"/>
        </dgm:presLayoutVars>
      </dgm:prSet>
      <dgm:spPr/>
    </dgm:pt>
    <dgm:pt modelId="{4FD04FD8-9294-BF40-B301-1A05C20A3955}" type="pres">
      <dgm:prSet presAssocID="{61BE7C68-8320-944D-A21F-62423F3C1496}" presName="Name8" presStyleCnt="0"/>
      <dgm:spPr/>
    </dgm:pt>
    <dgm:pt modelId="{96FA826F-7274-CC46-ACA2-974FAAF11398}" type="pres">
      <dgm:prSet presAssocID="{61BE7C68-8320-944D-A21F-62423F3C1496}" presName="level" presStyleLbl="node1" presStyleIdx="4" presStyleCnt="7">
        <dgm:presLayoutVars>
          <dgm:chMax val="1"/>
          <dgm:bulletEnabled val="1"/>
        </dgm:presLayoutVars>
      </dgm:prSet>
      <dgm:spPr/>
    </dgm:pt>
    <dgm:pt modelId="{BFFCA9DE-AA04-C94C-80E7-EF48FAFCDC9C}" type="pres">
      <dgm:prSet presAssocID="{61BE7C68-8320-944D-A21F-62423F3C1496}" presName="levelTx" presStyleLbl="revTx" presStyleIdx="0" presStyleCnt="0">
        <dgm:presLayoutVars>
          <dgm:chMax val="1"/>
          <dgm:bulletEnabled val="1"/>
        </dgm:presLayoutVars>
      </dgm:prSet>
      <dgm:spPr/>
    </dgm:pt>
    <dgm:pt modelId="{A7C5446E-08E6-774A-A5BC-70603E661277}" type="pres">
      <dgm:prSet presAssocID="{FD3FF7F1-8072-9E46-B3D6-250E129FC95F}" presName="Name8" presStyleCnt="0"/>
      <dgm:spPr/>
    </dgm:pt>
    <dgm:pt modelId="{6D970581-4A8E-4B46-9C7D-FC788791DABB}" type="pres">
      <dgm:prSet presAssocID="{FD3FF7F1-8072-9E46-B3D6-250E129FC95F}" presName="level" presStyleLbl="node1" presStyleIdx="5" presStyleCnt="7">
        <dgm:presLayoutVars>
          <dgm:chMax val="1"/>
          <dgm:bulletEnabled val="1"/>
        </dgm:presLayoutVars>
      </dgm:prSet>
      <dgm:spPr/>
    </dgm:pt>
    <dgm:pt modelId="{B1DBC782-8659-784E-A60A-A61B78B533EF}" type="pres">
      <dgm:prSet presAssocID="{FD3FF7F1-8072-9E46-B3D6-250E129FC95F}" presName="levelTx" presStyleLbl="revTx" presStyleIdx="0" presStyleCnt="0">
        <dgm:presLayoutVars>
          <dgm:chMax val="1"/>
          <dgm:bulletEnabled val="1"/>
        </dgm:presLayoutVars>
      </dgm:prSet>
      <dgm:spPr/>
    </dgm:pt>
    <dgm:pt modelId="{8D027EF0-9E1F-494E-8BDD-ACEB20BE6EC1}" type="pres">
      <dgm:prSet presAssocID="{1E44F174-10DB-274F-93FA-73A2276FD428}" presName="Name8" presStyleCnt="0"/>
      <dgm:spPr/>
    </dgm:pt>
    <dgm:pt modelId="{8FD02C37-9600-2B42-8B43-D6F5DD3B57FE}" type="pres">
      <dgm:prSet presAssocID="{1E44F174-10DB-274F-93FA-73A2276FD428}" presName="level" presStyleLbl="node1" presStyleIdx="6" presStyleCnt="7">
        <dgm:presLayoutVars>
          <dgm:chMax val="1"/>
          <dgm:bulletEnabled val="1"/>
        </dgm:presLayoutVars>
      </dgm:prSet>
      <dgm:spPr/>
    </dgm:pt>
    <dgm:pt modelId="{C8BCF5F5-680A-F54E-9E50-FD9C7053137B}" type="pres">
      <dgm:prSet presAssocID="{1E44F174-10DB-274F-93FA-73A2276FD428}" presName="levelTx" presStyleLbl="revTx" presStyleIdx="0" presStyleCnt="0">
        <dgm:presLayoutVars>
          <dgm:chMax val="1"/>
          <dgm:bulletEnabled val="1"/>
        </dgm:presLayoutVars>
      </dgm:prSet>
      <dgm:spPr/>
    </dgm:pt>
  </dgm:ptLst>
  <dgm:cxnLst>
    <dgm:cxn modelId="{A4804E01-6D35-CC45-9C4E-3854254BCB61}" type="presOf" srcId="{6D56694D-EFA6-1D47-9743-1E67A2666DD7}" destId="{A0C61C87-932B-BA4C-9074-1F72F5D15515}" srcOrd="0" destOrd="0" presId="urn:microsoft.com/office/officeart/2005/8/layout/pyramid1"/>
    <dgm:cxn modelId="{03419308-807E-0843-90BD-134538E287D1}" srcId="{AC90243A-5B0F-6048-8DC0-08EA08815F73}" destId="{61BE7C68-8320-944D-A21F-62423F3C1496}" srcOrd="4" destOrd="0" parTransId="{D4A74B91-BC24-6047-BC27-176A1CD7E6B8}" sibTransId="{EFFD04CC-DA5A-754A-968D-271DFAB5D40A}"/>
    <dgm:cxn modelId="{CBB64F0B-6C2A-9C49-B055-A4EFDF4F11C7}" type="presOf" srcId="{2B403570-3B30-0F42-9742-DFA9ECB51288}" destId="{A0ECBBFC-7E7C-5C4D-B59E-0CDCB137FECA}" srcOrd="0" destOrd="0" presId="urn:microsoft.com/office/officeart/2005/8/layout/pyramid1"/>
    <dgm:cxn modelId="{21B96B16-3D1C-E244-9EA7-4EC7E255A4F9}" type="presOf" srcId="{956EBCAA-DFFE-964E-8474-FC37E40280E1}" destId="{4D1D78AD-6B51-3947-850F-7D4C141ED29C}" srcOrd="0" destOrd="0" presId="urn:microsoft.com/office/officeart/2005/8/layout/pyramid1"/>
    <dgm:cxn modelId="{BF146C16-F401-D041-A703-F36C9F26D954}" type="presOf" srcId="{FD3FF7F1-8072-9E46-B3D6-250E129FC95F}" destId="{B1DBC782-8659-784E-A60A-A61B78B533EF}" srcOrd="1"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CF6FB022-D748-3B47-980C-DD45CFDC0B5A}" type="presOf" srcId="{1E44F174-10DB-274F-93FA-73A2276FD428}" destId="{C8BCF5F5-680A-F54E-9E50-FD9C7053137B}" srcOrd="1" destOrd="0" presId="urn:microsoft.com/office/officeart/2005/8/layout/pyramid1"/>
    <dgm:cxn modelId="{A8F28924-ECD6-5549-8DC8-A9C15994B34B}" type="presOf" srcId="{956EBCAA-DFFE-964E-8474-FC37E40280E1}" destId="{18EA84D0-2EB8-7642-A301-C7003ACD8F5A}" srcOrd="1" destOrd="0" presId="urn:microsoft.com/office/officeart/2005/8/layout/pyramid1"/>
    <dgm:cxn modelId="{7CBB4427-C234-5345-9501-A31633DA094B}" type="presOf" srcId="{61BE7C68-8320-944D-A21F-62423F3C1496}" destId="{BFFCA9DE-AA04-C94C-80E7-EF48FAFCDC9C}" srcOrd="1" destOrd="0" presId="urn:microsoft.com/office/officeart/2005/8/layout/pyramid1"/>
    <dgm:cxn modelId="{FF9C5244-E109-0547-B8B2-34B8CC74FE76}" srcId="{AC90243A-5B0F-6048-8DC0-08EA08815F73}" destId="{2E67E761-2AE0-2140-ACB5-B0DBE14B09C4}" srcOrd="3" destOrd="0" parTransId="{B23F2D2E-9A39-9344-BB6E-D4DFA70756FF}" sibTransId="{408DD33F-7996-374D-8F99-30D3450B830E}"/>
    <dgm:cxn modelId="{404FF545-0933-E04F-A1BE-2E5C7DA0A710}" type="presOf" srcId="{6D56694D-EFA6-1D47-9743-1E67A2666DD7}" destId="{43C4F9FD-0804-8C4D-9D64-4FD40F29341E}" srcOrd="1" destOrd="0" presId="urn:microsoft.com/office/officeart/2005/8/layout/pyramid1"/>
    <dgm:cxn modelId="{9B024948-F2EB-0E48-809A-A7B6268B6F86}" srcId="{AC90243A-5B0F-6048-8DC0-08EA08815F73}" destId="{6D56694D-EFA6-1D47-9743-1E67A2666DD7}" srcOrd="0" destOrd="0" parTransId="{83D20221-57F9-084F-8CF6-3951EC96CEC6}" sibTransId="{E6B7873E-181D-B542-9358-2817545FD229}"/>
    <dgm:cxn modelId="{B34BEF64-9380-5745-AA78-CF5ED568AFE1}" type="presOf" srcId="{2E67E761-2AE0-2140-ACB5-B0DBE14B09C4}" destId="{59AC0FCC-1D21-E744-A613-594C4360BB51}" srcOrd="1" destOrd="0" presId="urn:microsoft.com/office/officeart/2005/8/layout/pyramid1"/>
    <dgm:cxn modelId="{9E06F875-15F3-BC42-A6FC-05CF3927CC30}" type="presOf" srcId="{2E67E761-2AE0-2140-ACB5-B0DBE14B09C4}" destId="{B60EB1C2-C51B-0742-BB2A-48F89814912B}" srcOrd="0" destOrd="0" presId="urn:microsoft.com/office/officeart/2005/8/layout/pyramid1"/>
    <dgm:cxn modelId="{D9620DA7-5AD4-4843-9730-37905E936D4F}" type="presOf" srcId="{2B403570-3B30-0F42-9742-DFA9ECB51288}" destId="{C0E1A4C8-00EB-6244-83D9-2FB8191B9052}" srcOrd="1" destOrd="0" presId="urn:microsoft.com/office/officeart/2005/8/layout/pyramid1"/>
    <dgm:cxn modelId="{5EEB2DBA-EE81-9F4C-9394-A289609A5434}" type="presOf" srcId="{FD3FF7F1-8072-9E46-B3D6-250E129FC95F}" destId="{6D970581-4A8E-4B46-9C7D-FC788791DABB}" srcOrd="0" destOrd="0" presId="urn:microsoft.com/office/officeart/2005/8/layout/pyramid1"/>
    <dgm:cxn modelId="{77E666C2-B138-AB47-9238-6652263587A3}" srcId="{AC90243A-5B0F-6048-8DC0-08EA08815F73}" destId="{1E44F174-10DB-274F-93FA-73A2276FD428}" srcOrd="6" destOrd="0" parTransId="{AA314BC3-646E-DD49-BD99-BC35DB1D5838}" sibTransId="{34879F9B-D0D2-4243-9973-30F3860D981B}"/>
    <dgm:cxn modelId="{32D033D5-C660-8945-A104-7E1C512A0093}" type="presOf" srcId="{61BE7C68-8320-944D-A21F-62423F3C1496}" destId="{96FA826F-7274-CC46-ACA2-974FAAF11398}" srcOrd="0" destOrd="0" presId="urn:microsoft.com/office/officeart/2005/8/layout/pyramid1"/>
    <dgm:cxn modelId="{E8F04AE2-4BD2-1C49-B95F-97E0444CFE15}" srcId="{AC90243A-5B0F-6048-8DC0-08EA08815F73}" destId="{FD3FF7F1-8072-9E46-B3D6-250E129FC95F}" srcOrd="5" destOrd="0" parTransId="{2A9E54F4-C875-3B40-9D6A-40BE30342993}" sibTransId="{F2711D13-E689-6F41-A11B-8431757CEDAA}"/>
    <dgm:cxn modelId="{D1B804F7-FBAE-9846-BDD8-93040080D451}" type="presOf" srcId="{1E44F174-10DB-274F-93FA-73A2276FD428}" destId="{8FD02C37-9600-2B42-8B43-D6F5DD3B57FE}" srcOrd="0" destOrd="0" presId="urn:microsoft.com/office/officeart/2005/8/layout/pyramid1"/>
    <dgm:cxn modelId="{2F8A9AFA-3F27-B148-B22B-6DE7EF50D512}" srcId="{AC90243A-5B0F-6048-8DC0-08EA08815F73}" destId="{956EBCAA-DFFE-964E-8474-FC37E40280E1}" srcOrd="2" destOrd="0" parTransId="{22111981-314B-7A48-AD3A-AA2E01B9D26A}" sibTransId="{B740FA2C-A6F8-6A41-93EF-18C84122FE4F}"/>
    <dgm:cxn modelId="{DE6D0AFC-22F3-9140-A240-B597F390D914}" srcId="{AC90243A-5B0F-6048-8DC0-08EA08815F73}" destId="{2B403570-3B30-0F42-9742-DFA9ECB51288}" srcOrd="1" destOrd="0" parTransId="{F499DA8E-CEFB-6245-A8B9-5E27FD10B869}" sibTransId="{F3533186-7CBC-1F49-94F5-082F5A0E27FD}"/>
    <dgm:cxn modelId="{13CC1AC5-36DF-3F4B-90D1-B81A481AA43A}" type="presParOf" srcId="{DC4271CA-3038-944D-8153-DBE8ABC45EC4}" destId="{40B84FD4-FC74-3B47-B83C-B92D89545F0D}" srcOrd="0" destOrd="0" presId="urn:microsoft.com/office/officeart/2005/8/layout/pyramid1"/>
    <dgm:cxn modelId="{5BCA618B-10C1-264F-95F0-FC06F0FEF5A4}" type="presParOf" srcId="{40B84FD4-FC74-3B47-B83C-B92D89545F0D}" destId="{A0C61C87-932B-BA4C-9074-1F72F5D15515}" srcOrd="0" destOrd="0" presId="urn:microsoft.com/office/officeart/2005/8/layout/pyramid1"/>
    <dgm:cxn modelId="{5AE89D08-79ED-8942-8904-1D98A0ABBA59}" type="presParOf" srcId="{40B84FD4-FC74-3B47-B83C-B92D89545F0D}" destId="{43C4F9FD-0804-8C4D-9D64-4FD40F29341E}" srcOrd="1" destOrd="0" presId="urn:microsoft.com/office/officeart/2005/8/layout/pyramid1"/>
    <dgm:cxn modelId="{7BF3FF61-883C-DC46-988D-4DB7EBE30CD3}" type="presParOf" srcId="{DC4271CA-3038-944D-8153-DBE8ABC45EC4}" destId="{114632FF-8ABE-7F4D-B085-8B95D2A32EEC}" srcOrd="1" destOrd="0" presId="urn:microsoft.com/office/officeart/2005/8/layout/pyramid1"/>
    <dgm:cxn modelId="{8A3CFC49-94FC-A543-94DD-C180072B6412}" type="presParOf" srcId="{114632FF-8ABE-7F4D-B085-8B95D2A32EEC}" destId="{A0ECBBFC-7E7C-5C4D-B59E-0CDCB137FECA}" srcOrd="0" destOrd="0" presId="urn:microsoft.com/office/officeart/2005/8/layout/pyramid1"/>
    <dgm:cxn modelId="{07CC7AF0-5769-CB49-9442-EE4F3F2B55AE}" type="presParOf" srcId="{114632FF-8ABE-7F4D-B085-8B95D2A32EEC}" destId="{C0E1A4C8-00EB-6244-83D9-2FB8191B9052}" srcOrd="1" destOrd="0" presId="urn:microsoft.com/office/officeart/2005/8/layout/pyramid1"/>
    <dgm:cxn modelId="{F86B0891-6BFE-4045-9183-AACD734F1106}" type="presParOf" srcId="{DC4271CA-3038-944D-8153-DBE8ABC45EC4}" destId="{D29B8B0B-10C6-D749-8B15-C2686296E366}" srcOrd="2" destOrd="0" presId="urn:microsoft.com/office/officeart/2005/8/layout/pyramid1"/>
    <dgm:cxn modelId="{29F02423-D299-3842-9D08-0B223A66E676}" type="presParOf" srcId="{D29B8B0B-10C6-D749-8B15-C2686296E366}" destId="{4D1D78AD-6B51-3947-850F-7D4C141ED29C}" srcOrd="0" destOrd="0" presId="urn:microsoft.com/office/officeart/2005/8/layout/pyramid1"/>
    <dgm:cxn modelId="{63DB2676-C844-F244-AEFF-D25D80A8959F}" type="presParOf" srcId="{D29B8B0B-10C6-D749-8B15-C2686296E366}" destId="{18EA84D0-2EB8-7642-A301-C7003ACD8F5A}" srcOrd="1" destOrd="0" presId="urn:microsoft.com/office/officeart/2005/8/layout/pyramid1"/>
    <dgm:cxn modelId="{223155CA-9F94-DA41-8589-F168A5B26CF9}" type="presParOf" srcId="{DC4271CA-3038-944D-8153-DBE8ABC45EC4}" destId="{93C3A81C-F57D-A544-9654-A7765BDFF8B7}" srcOrd="3" destOrd="0" presId="urn:microsoft.com/office/officeart/2005/8/layout/pyramid1"/>
    <dgm:cxn modelId="{8339348F-F86D-9E44-AE1F-61A00AA45C88}" type="presParOf" srcId="{93C3A81C-F57D-A544-9654-A7765BDFF8B7}" destId="{B60EB1C2-C51B-0742-BB2A-48F89814912B}" srcOrd="0" destOrd="0" presId="urn:microsoft.com/office/officeart/2005/8/layout/pyramid1"/>
    <dgm:cxn modelId="{62A39E56-3B0C-B644-9FCC-B63E9B7591C5}" type="presParOf" srcId="{93C3A81C-F57D-A544-9654-A7765BDFF8B7}" destId="{59AC0FCC-1D21-E744-A613-594C4360BB51}" srcOrd="1" destOrd="0" presId="urn:microsoft.com/office/officeart/2005/8/layout/pyramid1"/>
    <dgm:cxn modelId="{445F30BC-395A-3642-BCE8-5BB909E4BF76}" type="presParOf" srcId="{DC4271CA-3038-944D-8153-DBE8ABC45EC4}" destId="{4FD04FD8-9294-BF40-B301-1A05C20A3955}" srcOrd="4" destOrd="0" presId="urn:microsoft.com/office/officeart/2005/8/layout/pyramid1"/>
    <dgm:cxn modelId="{26AE2C82-2596-A145-8857-10E5299B1FFF}" type="presParOf" srcId="{4FD04FD8-9294-BF40-B301-1A05C20A3955}" destId="{96FA826F-7274-CC46-ACA2-974FAAF11398}" srcOrd="0" destOrd="0" presId="urn:microsoft.com/office/officeart/2005/8/layout/pyramid1"/>
    <dgm:cxn modelId="{E9ECF766-B1A6-8346-B97E-EC496D8AFE5E}" type="presParOf" srcId="{4FD04FD8-9294-BF40-B301-1A05C20A3955}" destId="{BFFCA9DE-AA04-C94C-80E7-EF48FAFCDC9C}" srcOrd="1" destOrd="0" presId="urn:microsoft.com/office/officeart/2005/8/layout/pyramid1"/>
    <dgm:cxn modelId="{CF5BCB37-8B66-4A4B-9BE5-9E03CF1EBA5A}" type="presParOf" srcId="{DC4271CA-3038-944D-8153-DBE8ABC45EC4}" destId="{A7C5446E-08E6-774A-A5BC-70603E661277}" srcOrd="5" destOrd="0" presId="urn:microsoft.com/office/officeart/2005/8/layout/pyramid1"/>
    <dgm:cxn modelId="{1FB96216-2281-D248-8ECD-3C39635D2984}" type="presParOf" srcId="{A7C5446E-08E6-774A-A5BC-70603E661277}" destId="{6D970581-4A8E-4B46-9C7D-FC788791DABB}" srcOrd="0" destOrd="0" presId="urn:microsoft.com/office/officeart/2005/8/layout/pyramid1"/>
    <dgm:cxn modelId="{906E1E17-797A-664B-B86A-8FFF49F6CA95}" type="presParOf" srcId="{A7C5446E-08E6-774A-A5BC-70603E661277}" destId="{B1DBC782-8659-784E-A60A-A61B78B533EF}" srcOrd="1" destOrd="0" presId="urn:microsoft.com/office/officeart/2005/8/layout/pyramid1"/>
    <dgm:cxn modelId="{C61D4262-5C99-F244-BE9E-072C74A93C25}" type="presParOf" srcId="{DC4271CA-3038-944D-8153-DBE8ABC45EC4}" destId="{8D027EF0-9E1F-494E-8BDD-ACEB20BE6EC1}" srcOrd="6" destOrd="0" presId="urn:microsoft.com/office/officeart/2005/8/layout/pyramid1"/>
    <dgm:cxn modelId="{4B4A32FD-18EA-3E4D-A55E-28650F97E58E}" type="presParOf" srcId="{8D027EF0-9E1F-494E-8BDD-ACEB20BE6EC1}" destId="{8FD02C37-9600-2B42-8B43-D6F5DD3B57FE}" srcOrd="0" destOrd="0" presId="urn:microsoft.com/office/officeart/2005/8/layout/pyramid1"/>
    <dgm:cxn modelId="{EF2DBDAD-09E1-A242-94B0-425B811FD700}" type="presParOf" srcId="{8D027EF0-9E1F-494E-8BDD-ACEB20BE6EC1}" destId="{C8BCF5F5-680A-F54E-9E50-FD9C7053137B}"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endParaRPr lang="en-GB" sz="3200" b="1" dirty="0">
            <a:latin typeface="Century Gothic" panose="020B0502020202020204" pitchFamily="34" charset="0"/>
          </a:endParaRP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D1BD5B3B-F05B-394F-BC75-8EF387F8402F}">
      <dgm:prSet/>
      <dgm:spPr/>
      <dgm:t>
        <a:bodyPr/>
        <a:lstStyle/>
        <a:p>
          <a:endParaRPr lang="en-GB"/>
        </a:p>
      </dgm:t>
    </dgm:pt>
    <dgm:pt modelId="{46D61948-9289-034F-A8E8-24E82F7F8AB0}" type="parTrans" cxnId="{C0F83349-2DEB-0545-83E6-0946C99615E5}">
      <dgm:prSet/>
      <dgm:spPr/>
      <dgm:t>
        <a:bodyPr/>
        <a:lstStyle/>
        <a:p>
          <a:endParaRPr lang="en-GB"/>
        </a:p>
      </dgm:t>
    </dgm:pt>
    <dgm:pt modelId="{3609E9D4-4CC7-C94D-8E80-3294E9921475}" type="sibTrans" cxnId="{C0F83349-2DEB-0545-83E6-0946C99615E5}">
      <dgm:prSet/>
      <dgm:spPr/>
      <dgm:t>
        <a:bodyPr/>
        <a:lstStyle/>
        <a:p>
          <a:endParaRPr lang="en-GB"/>
        </a:p>
      </dgm:t>
    </dgm:pt>
    <dgm:pt modelId="{508C1F48-5B74-9741-B993-DA3AB76B4755}">
      <dgm:prSet/>
      <dgm:spPr/>
      <dgm:t>
        <a:bodyPr/>
        <a:lstStyle/>
        <a:p>
          <a:endParaRPr lang="en-GB"/>
        </a:p>
      </dgm:t>
    </dgm:pt>
    <dgm:pt modelId="{B598A58A-18A3-744C-91BF-020D0F8166E1}" type="parTrans" cxnId="{73311B05-73E4-4B4E-A713-2D1D7A4F2322}">
      <dgm:prSet/>
      <dgm:spPr/>
      <dgm:t>
        <a:bodyPr/>
        <a:lstStyle/>
        <a:p>
          <a:endParaRPr lang="en-GB"/>
        </a:p>
      </dgm:t>
    </dgm:pt>
    <dgm:pt modelId="{45F67EAC-105E-8645-AA6B-7355C8101555}" type="sibTrans" cxnId="{73311B05-73E4-4B4E-A713-2D1D7A4F2322}">
      <dgm:prSet/>
      <dgm:spPr/>
      <dgm:t>
        <a:bodyPr/>
        <a:lstStyle/>
        <a:p>
          <a:endParaRPr lang="en-GB"/>
        </a:p>
      </dgm:t>
    </dgm:pt>
    <dgm:pt modelId="{1597631D-AB0F-5F4C-87C4-F6F44BB1A824}">
      <dgm:prSet/>
      <dgm:spPr/>
      <dgm:t>
        <a:bodyPr/>
        <a:lstStyle/>
        <a:p>
          <a:endParaRPr lang="en-GB"/>
        </a:p>
      </dgm:t>
    </dgm:pt>
    <dgm:pt modelId="{8F132C54-367E-EE4D-9D80-F1FBFBC35F63}" type="parTrans" cxnId="{CBA69E1D-5E0C-A34B-B7B8-F9FC66D8F566}">
      <dgm:prSet/>
      <dgm:spPr/>
      <dgm:t>
        <a:bodyPr/>
        <a:lstStyle/>
        <a:p>
          <a:endParaRPr lang="en-GB"/>
        </a:p>
      </dgm:t>
    </dgm:pt>
    <dgm:pt modelId="{32CEC8C7-5E9A-914A-BF69-1C148248EC1F}" type="sibTrans" cxnId="{CBA69E1D-5E0C-A34B-B7B8-F9FC66D8F566}">
      <dgm:prSet/>
      <dgm:spPr/>
      <dgm:t>
        <a:bodyPr/>
        <a:lstStyle/>
        <a:p>
          <a:endParaRPr lang="en-GB"/>
        </a:p>
      </dgm:t>
    </dgm:pt>
    <dgm:pt modelId="{BB32895A-E527-B941-9DF0-4B05292F2303}">
      <dgm:prSet/>
      <dgm:spPr/>
      <dgm:t>
        <a:bodyPr/>
        <a:lstStyle/>
        <a:p>
          <a:endParaRPr lang="en-GB"/>
        </a:p>
      </dgm:t>
    </dgm:pt>
    <dgm:pt modelId="{1E0FCF18-E19C-9E4B-8C65-A698868A7058}" type="parTrans" cxnId="{27CDC9E3-C258-FB4D-86B1-3E1F434C7542}">
      <dgm:prSet/>
      <dgm:spPr/>
      <dgm:t>
        <a:bodyPr/>
        <a:lstStyle/>
        <a:p>
          <a:endParaRPr lang="en-GB"/>
        </a:p>
      </dgm:t>
    </dgm:pt>
    <dgm:pt modelId="{A86FDEE2-17A9-D845-B1D8-56605EE1B686}" type="sibTrans" cxnId="{27CDC9E3-C258-FB4D-86B1-3E1F434C7542}">
      <dgm:prSet/>
      <dgm:spPr/>
      <dgm:t>
        <a:bodyPr/>
        <a:lstStyle/>
        <a:p>
          <a:endParaRPr lang="en-GB"/>
        </a:p>
      </dgm:t>
    </dgm:pt>
    <dgm:pt modelId="{81003652-7CFD-E24B-99EA-81AF8CD84A6A}">
      <dgm:prSet/>
      <dgm:spPr/>
      <dgm:t>
        <a:bodyPr/>
        <a:lstStyle/>
        <a:p>
          <a:endParaRPr lang="en-GB"/>
        </a:p>
      </dgm:t>
    </dgm:pt>
    <dgm:pt modelId="{56330EB1-FFCF-464E-AC71-2277726DAC19}" type="parTrans" cxnId="{1730BC4A-FCB2-624A-922A-A5193449C80E}">
      <dgm:prSet/>
      <dgm:spPr/>
      <dgm:t>
        <a:bodyPr/>
        <a:lstStyle/>
        <a:p>
          <a:endParaRPr lang="en-GB"/>
        </a:p>
      </dgm:t>
    </dgm:pt>
    <dgm:pt modelId="{38036B27-8B72-4D43-94D1-9622780E6F8D}" type="sibTrans" cxnId="{1730BC4A-FCB2-624A-922A-A5193449C80E}">
      <dgm:prSet/>
      <dgm:spPr/>
      <dgm:t>
        <a:bodyPr/>
        <a:lstStyle/>
        <a:p>
          <a:endParaRPr lang="en-GB"/>
        </a:p>
      </dgm:t>
    </dgm:pt>
    <dgm:pt modelId="{D356D302-8927-174D-A897-8AC030F38141}">
      <dgm:prSet/>
      <dgm:spPr/>
      <dgm:t>
        <a:bodyPr/>
        <a:lstStyle/>
        <a:p>
          <a:endParaRPr lang="en-GB"/>
        </a:p>
      </dgm:t>
    </dgm:pt>
    <dgm:pt modelId="{E5153CA9-800A-EC43-AF51-7DEF0389561B}" type="parTrans" cxnId="{D654728A-94FF-684E-8852-A93E5D4062C1}">
      <dgm:prSet/>
      <dgm:spPr/>
      <dgm:t>
        <a:bodyPr/>
        <a:lstStyle/>
        <a:p>
          <a:endParaRPr lang="en-GB"/>
        </a:p>
      </dgm:t>
    </dgm:pt>
    <dgm:pt modelId="{46333545-B261-B14E-B7FE-F2248414C3D2}" type="sibTrans" cxnId="{D654728A-94FF-684E-8852-A93E5D4062C1}">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7"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0F457553-3623-8F41-866C-B9BB7AA2731D}" type="pres">
      <dgm:prSet presAssocID="{D1BD5B3B-F05B-394F-BC75-8EF387F8402F}" presName="Name8" presStyleCnt="0"/>
      <dgm:spPr/>
    </dgm:pt>
    <dgm:pt modelId="{D5032D59-F03A-E149-B51C-B6F0E08AE067}" type="pres">
      <dgm:prSet presAssocID="{D1BD5B3B-F05B-394F-BC75-8EF387F8402F}" presName="level" presStyleLbl="node1" presStyleIdx="1" presStyleCnt="7">
        <dgm:presLayoutVars>
          <dgm:chMax val="1"/>
          <dgm:bulletEnabled val="1"/>
        </dgm:presLayoutVars>
      </dgm:prSet>
      <dgm:spPr/>
    </dgm:pt>
    <dgm:pt modelId="{ECC529C6-A1EC-D140-880A-6ADA6ED6F2AD}" type="pres">
      <dgm:prSet presAssocID="{D1BD5B3B-F05B-394F-BC75-8EF387F8402F}" presName="levelTx" presStyleLbl="revTx" presStyleIdx="0" presStyleCnt="0">
        <dgm:presLayoutVars>
          <dgm:chMax val="1"/>
          <dgm:bulletEnabled val="1"/>
        </dgm:presLayoutVars>
      </dgm:prSet>
      <dgm:spPr/>
    </dgm:pt>
    <dgm:pt modelId="{5BFF602B-04D2-5947-B33F-C31788B0B95E}" type="pres">
      <dgm:prSet presAssocID="{508C1F48-5B74-9741-B993-DA3AB76B4755}" presName="Name8" presStyleCnt="0"/>
      <dgm:spPr/>
    </dgm:pt>
    <dgm:pt modelId="{4D4F561F-3E1E-6747-90F5-7A60AF64398A}" type="pres">
      <dgm:prSet presAssocID="{508C1F48-5B74-9741-B993-DA3AB76B4755}" presName="level" presStyleLbl="node1" presStyleIdx="2" presStyleCnt="7">
        <dgm:presLayoutVars>
          <dgm:chMax val="1"/>
          <dgm:bulletEnabled val="1"/>
        </dgm:presLayoutVars>
      </dgm:prSet>
      <dgm:spPr/>
    </dgm:pt>
    <dgm:pt modelId="{76F2078F-9364-044C-9B34-287919C42A57}" type="pres">
      <dgm:prSet presAssocID="{508C1F48-5B74-9741-B993-DA3AB76B4755}" presName="levelTx" presStyleLbl="revTx" presStyleIdx="0" presStyleCnt="0">
        <dgm:presLayoutVars>
          <dgm:chMax val="1"/>
          <dgm:bulletEnabled val="1"/>
        </dgm:presLayoutVars>
      </dgm:prSet>
      <dgm:spPr/>
    </dgm:pt>
    <dgm:pt modelId="{71F3A2C4-6C18-004B-B7A6-4CCED12A08A4}" type="pres">
      <dgm:prSet presAssocID="{1597631D-AB0F-5F4C-87C4-F6F44BB1A824}" presName="Name8" presStyleCnt="0"/>
      <dgm:spPr/>
    </dgm:pt>
    <dgm:pt modelId="{146A1652-3B7E-A14A-8460-54F1DDB27F13}" type="pres">
      <dgm:prSet presAssocID="{1597631D-AB0F-5F4C-87C4-F6F44BB1A824}" presName="level" presStyleLbl="node1" presStyleIdx="3" presStyleCnt="7" custLinFactNeighborX="642" custLinFactNeighborY="-795">
        <dgm:presLayoutVars>
          <dgm:chMax val="1"/>
          <dgm:bulletEnabled val="1"/>
        </dgm:presLayoutVars>
      </dgm:prSet>
      <dgm:spPr/>
    </dgm:pt>
    <dgm:pt modelId="{3517879B-A641-3E49-A2E1-775B1FA42260}" type="pres">
      <dgm:prSet presAssocID="{1597631D-AB0F-5F4C-87C4-F6F44BB1A824}" presName="levelTx" presStyleLbl="revTx" presStyleIdx="0" presStyleCnt="0">
        <dgm:presLayoutVars>
          <dgm:chMax val="1"/>
          <dgm:bulletEnabled val="1"/>
        </dgm:presLayoutVars>
      </dgm:prSet>
      <dgm:spPr/>
    </dgm:pt>
    <dgm:pt modelId="{E1F65AC9-87A7-F747-803F-74629EA23870}" type="pres">
      <dgm:prSet presAssocID="{BB32895A-E527-B941-9DF0-4B05292F2303}" presName="Name8" presStyleCnt="0"/>
      <dgm:spPr/>
    </dgm:pt>
    <dgm:pt modelId="{7356FF4F-A7C0-7444-9BAE-41261380E930}" type="pres">
      <dgm:prSet presAssocID="{BB32895A-E527-B941-9DF0-4B05292F2303}" presName="level" presStyleLbl="node1" presStyleIdx="4" presStyleCnt="7">
        <dgm:presLayoutVars>
          <dgm:chMax val="1"/>
          <dgm:bulletEnabled val="1"/>
        </dgm:presLayoutVars>
      </dgm:prSet>
      <dgm:spPr/>
    </dgm:pt>
    <dgm:pt modelId="{2908B04E-9CCF-8C40-A075-0CEDB06EBB7A}" type="pres">
      <dgm:prSet presAssocID="{BB32895A-E527-B941-9DF0-4B05292F2303}" presName="levelTx" presStyleLbl="revTx" presStyleIdx="0" presStyleCnt="0">
        <dgm:presLayoutVars>
          <dgm:chMax val="1"/>
          <dgm:bulletEnabled val="1"/>
        </dgm:presLayoutVars>
      </dgm:prSet>
      <dgm:spPr/>
    </dgm:pt>
    <dgm:pt modelId="{53234B17-266C-FF49-9A42-4061FA81E328}" type="pres">
      <dgm:prSet presAssocID="{81003652-7CFD-E24B-99EA-81AF8CD84A6A}" presName="Name8" presStyleCnt="0"/>
      <dgm:spPr/>
    </dgm:pt>
    <dgm:pt modelId="{841F5A71-EBAB-1C42-86B8-816C7BA98BFD}" type="pres">
      <dgm:prSet presAssocID="{81003652-7CFD-E24B-99EA-81AF8CD84A6A}" presName="level" presStyleLbl="node1" presStyleIdx="5" presStyleCnt="7">
        <dgm:presLayoutVars>
          <dgm:chMax val="1"/>
          <dgm:bulletEnabled val="1"/>
        </dgm:presLayoutVars>
      </dgm:prSet>
      <dgm:spPr/>
    </dgm:pt>
    <dgm:pt modelId="{BE627C9D-486D-674B-94D0-6767C4EC5FE9}" type="pres">
      <dgm:prSet presAssocID="{81003652-7CFD-E24B-99EA-81AF8CD84A6A}" presName="levelTx" presStyleLbl="revTx" presStyleIdx="0" presStyleCnt="0">
        <dgm:presLayoutVars>
          <dgm:chMax val="1"/>
          <dgm:bulletEnabled val="1"/>
        </dgm:presLayoutVars>
      </dgm:prSet>
      <dgm:spPr/>
    </dgm:pt>
    <dgm:pt modelId="{54AC6DD5-DB29-924B-8F7F-FF68AFD9733F}" type="pres">
      <dgm:prSet presAssocID="{D356D302-8927-174D-A897-8AC030F38141}" presName="Name8" presStyleCnt="0"/>
      <dgm:spPr/>
    </dgm:pt>
    <dgm:pt modelId="{EEEF842D-D9D8-354D-9CAC-486C2C237FC3}" type="pres">
      <dgm:prSet presAssocID="{D356D302-8927-174D-A897-8AC030F38141}" presName="level" presStyleLbl="node1" presStyleIdx="6" presStyleCnt="7">
        <dgm:presLayoutVars>
          <dgm:chMax val="1"/>
          <dgm:bulletEnabled val="1"/>
        </dgm:presLayoutVars>
      </dgm:prSet>
      <dgm:spPr/>
    </dgm:pt>
    <dgm:pt modelId="{D895C1AF-8CC4-9547-BAA2-6BADFA52ECCF}" type="pres">
      <dgm:prSet presAssocID="{D356D302-8927-174D-A897-8AC030F38141}" presName="levelTx" presStyleLbl="revTx" presStyleIdx="0" presStyleCnt="0">
        <dgm:presLayoutVars>
          <dgm:chMax val="1"/>
          <dgm:bulletEnabled val="1"/>
        </dgm:presLayoutVars>
      </dgm:prSet>
      <dgm:spPr/>
    </dgm:pt>
  </dgm:ptLst>
  <dgm:cxnLst>
    <dgm:cxn modelId="{73311B05-73E4-4B4E-A713-2D1D7A4F2322}" srcId="{AC90243A-5B0F-6048-8DC0-08EA08815F73}" destId="{508C1F48-5B74-9741-B993-DA3AB76B4755}" srcOrd="2" destOrd="0" parTransId="{B598A58A-18A3-744C-91BF-020D0F8166E1}" sibTransId="{45F67EAC-105E-8645-AA6B-7355C8101555}"/>
    <dgm:cxn modelId="{290D4607-FB92-644F-86DF-6C005475724A}" type="presOf" srcId="{D1BD5B3B-F05B-394F-BC75-8EF387F8402F}" destId="{D5032D59-F03A-E149-B51C-B6F0E08AE067}" srcOrd="0" destOrd="0" presId="urn:microsoft.com/office/officeart/2005/8/layout/pyramid1"/>
    <dgm:cxn modelId="{0F217218-9679-EC4F-95B1-E2C31E61D8C1}" type="presOf" srcId="{81003652-7CFD-E24B-99EA-81AF8CD84A6A}" destId="{BE627C9D-486D-674B-94D0-6767C4EC5FE9}" srcOrd="1"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CBA69E1D-5E0C-A34B-B7B8-F9FC66D8F566}" srcId="{AC90243A-5B0F-6048-8DC0-08EA08815F73}" destId="{1597631D-AB0F-5F4C-87C4-F6F44BB1A824}" srcOrd="3" destOrd="0" parTransId="{8F132C54-367E-EE4D-9D80-F1FBFBC35F63}" sibTransId="{32CEC8C7-5E9A-914A-BF69-1C148248EC1F}"/>
    <dgm:cxn modelId="{2C816532-43FF-2C4F-9A9E-BF20712ABBBA}" type="presOf" srcId="{508C1F48-5B74-9741-B993-DA3AB76B4755}" destId="{76F2078F-9364-044C-9B34-287919C42A57}" srcOrd="1" destOrd="0" presId="urn:microsoft.com/office/officeart/2005/8/layout/pyramid1"/>
    <dgm:cxn modelId="{FEAE5136-CD03-134F-AD39-FAD75A73FD40}" type="presOf" srcId="{4AB17329-EE00-0F44-AE16-860BCFC44C46}" destId="{9F1FBE13-8CB0-8A42-A0C0-A30212615B22}" srcOrd="1" destOrd="0" presId="urn:microsoft.com/office/officeart/2005/8/layout/pyramid1"/>
    <dgm:cxn modelId="{2620793C-51F6-D145-82B4-A5FDBE189186}" type="presOf" srcId="{D1BD5B3B-F05B-394F-BC75-8EF387F8402F}" destId="{ECC529C6-A1EC-D140-880A-6ADA6ED6F2AD}" srcOrd="1" destOrd="0" presId="urn:microsoft.com/office/officeart/2005/8/layout/pyramid1"/>
    <dgm:cxn modelId="{AD86D945-8E7C-724D-A265-2C8AF33DBA80}" type="presOf" srcId="{BB32895A-E527-B941-9DF0-4B05292F2303}" destId="{2908B04E-9CCF-8C40-A075-0CEDB06EBB7A}" srcOrd="1" destOrd="0" presId="urn:microsoft.com/office/officeart/2005/8/layout/pyramid1"/>
    <dgm:cxn modelId="{C0F83349-2DEB-0545-83E6-0946C99615E5}" srcId="{AC90243A-5B0F-6048-8DC0-08EA08815F73}" destId="{D1BD5B3B-F05B-394F-BC75-8EF387F8402F}" srcOrd="1" destOrd="0" parTransId="{46D61948-9289-034F-A8E8-24E82F7F8AB0}" sibTransId="{3609E9D4-4CC7-C94D-8E80-3294E9921475}"/>
    <dgm:cxn modelId="{1730BC4A-FCB2-624A-922A-A5193449C80E}" srcId="{AC90243A-5B0F-6048-8DC0-08EA08815F73}" destId="{81003652-7CFD-E24B-99EA-81AF8CD84A6A}" srcOrd="5" destOrd="0" parTransId="{56330EB1-FFCF-464E-AC71-2277726DAC19}" sibTransId="{38036B27-8B72-4D43-94D1-9622780E6F8D}"/>
    <dgm:cxn modelId="{D0B7FC51-E193-A74E-A804-4E7344B24DFE}" type="presOf" srcId="{D356D302-8927-174D-A897-8AC030F38141}" destId="{EEEF842D-D9D8-354D-9CAC-486C2C237FC3}" srcOrd="0" destOrd="0" presId="urn:microsoft.com/office/officeart/2005/8/layout/pyramid1"/>
    <dgm:cxn modelId="{E6505A5D-BCC7-6847-990C-3B5790793280}" type="presOf" srcId="{BB32895A-E527-B941-9DF0-4B05292F2303}" destId="{7356FF4F-A7C0-7444-9BAE-41261380E930}" srcOrd="0" destOrd="0" presId="urn:microsoft.com/office/officeart/2005/8/layout/pyramid1"/>
    <dgm:cxn modelId="{273A4964-35DE-D546-B17F-EDDE2959B4DC}" type="presOf" srcId="{1597631D-AB0F-5F4C-87C4-F6F44BB1A824}" destId="{3517879B-A641-3E49-A2E1-775B1FA42260}" srcOrd="1" destOrd="0" presId="urn:microsoft.com/office/officeart/2005/8/layout/pyramid1"/>
    <dgm:cxn modelId="{ED30EE7F-C52A-9943-9B45-E35D5F67368F}" type="presOf" srcId="{508C1F48-5B74-9741-B993-DA3AB76B4755}" destId="{4D4F561F-3E1E-6747-90F5-7A60AF64398A}" srcOrd="0" destOrd="0" presId="urn:microsoft.com/office/officeart/2005/8/layout/pyramid1"/>
    <dgm:cxn modelId="{D654728A-94FF-684E-8852-A93E5D4062C1}" srcId="{AC90243A-5B0F-6048-8DC0-08EA08815F73}" destId="{D356D302-8927-174D-A897-8AC030F38141}" srcOrd="6" destOrd="0" parTransId="{E5153CA9-800A-EC43-AF51-7DEF0389561B}" sibTransId="{46333545-B261-B14E-B7FE-F2248414C3D2}"/>
    <dgm:cxn modelId="{6844C897-BA53-814E-BAE9-DB362F71BB12}" type="presOf" srcId="{81003652-7CFD-E24B-99EA-81AF8CD84A6A}" destId="{841F5A71-EBAB-1C42-86B8-816C7BA98BFD}" srcOrd="0" destOrd="0" presId="urn:microsoft.com/office/officeart/2005/8/layout/pyramid1"/>
    <dgm:cxn modelId="{F0F7D2AF-F575-E841-8D7B-A468295AC562}" type="presOf" srcId="{1597631D-AB0F-5F4C-87C4-F6F44BB1A824}" destId="{146A1652-3B7E-A14A-8460-54F1DDB27F13}" srcOrd="0" destOrd="0" presId="urn:microsoft.com/office/officeart/2005/8/layout/pyramid1"/>
    <dgm:cxn modelId="{C1C8C6CC-CED8-0144-8EEB-6783AC2E02E3}" type="presOf" srcId="{D356D302-8927-174D-A897-8AC030F38141}" destId="{D895C1AF-8CC4-9547-BAA2-6BADFA52ECCF}" srcOrd="1" destOrd="0" presId="urn:microsoft.com/office/officeart/2005/8/layout/pyramid1"/>
    <dgm:cxn modelId="{27CDC9E3-C258-FB4D-86B1-3E1F434C7542}" srcId="{AC90243A-5B0F-6048-8DC0-08EA08815F73}" destId="{BB32895A-E527-B941-9DF0-4B05292F2303}" srcOrd="4" destOrd="0" parTransId="{1E0FCF18-E19C-9E4B-8C65-A698868A7058}" sibTransId="{A86FDEE2-17A9-D845-B1D8-56605EE1B686}"/>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08B5EDE5-E938-4E4D-BF9D-FA58151AEA70}" type="presParOf" srcId="{DC4271CA-3038-944D-8153-DBE8ABC45EC4}" destId="{0F457553-3623-8F41-866C-B9BB7AA2731D}" srcOrd="1" destOrd="0" presId="urn:microsoft.com/office/officeart/2005/8/layout/pyramid1"/>
    <dgm:cxn modelId="{53B1ACBF-5E9B-A546-BB88-B2FFC24A3208}" type="presParOf" srcId="{0F457553-3623-8F41-866C-B9BB7AA2731D}" destId="{D5032D59-F03A-E149-B51C-B6F0E08AE067}" srcOrd="0" destOrd="0" presId="urn:microsoft.com/office/officeart/2005/8/layout/pyramid1"/>
    <dgm:cxn modelId="{7A461EAA-FA93-FE41-B535-3CEBD141C624}" type="presParOf" srcId="{0F457553-3623-8F41-866C-B9BB7AA2731D}" destId="{ECC529C6-A1EC-D140-880A-6ADA6ED6F2AD}" srcOrd="1" destOrd="0" presId="urn:microsoft.com/office/officeart/2005/8/layout/pyramid1"/>
    <dgm:cxn modelId="{6C96024E-E86F-A948-A6D8-390888D63DCB}" type="presParOf" srcId="{DC4271CA-3038-944D-8153-DBE8ABC45EC4}" destId="{5BFF602B-04D2-5947-B33F-C31788B0B95E}" srcOrd="2" destOrd="0" presId="urn:microsoft.com/office/officeart/2005/8/layout/pyramid1"/>
    <dgm:cxn modelId="{4BDA760F-D21F-C648-A84A-A03454D94199}" type="presParOf" srcId="{5BFF602B-04D2-5947-B33F-C31788B0B95E}" destId="{4D4F561F-3E1E-6747-90F5-7A60AF64398A}" srcOrd="0" destOrd="0" presId="urn:microsoft.com/office/officeart/2005/8/layout/pyramid1"/>
    <dgm:cxn modelId="{45BC8D5E-A316-1B43-8886-94A1C267390C}" type="presParOf" srcId="{5BFF602B-04D2-5947-B33F-C31788B0B95E}" destId="{76F2078F-9364-044C-9B34-287919C42A57}" srcOrd="1" destOrd="0" presId="urn:microsoft.com/office/officeart/2005/8/layout/pyramid1"/>
    <dgm:cxn modelId="{AD18E220-EF7B-AE4F-BF05-948FC611EB67}" type="presParOf" srcId="{DC4271CA-3038-944D-8153-DBE8ABC45EC4}" destId="{71F3A2C4-6C18-004B-B7A6-4CCED12A08A4}" srcOrd="3" destOrd="0" presId="urn:microsoft.com/office/officeart/2005/8/layout/pyramid1"/>
    <dgm:cxn modelId="{1E0D01AB-E6B9-604F-BF00-24372A2CD7AF}" type="presParOf" srcId="{71F3A2C4-6C18-004B-B7A6-4CCED12A08A4}" destId="{146A1652-3B7E-A14A-8460-54F1DDB27F13}" srcOrd="0" destOrd="0" presId="urn:microsoft.com/office/officeart/2005/8/layout/pyramid1"/>
    <dgm:cxn modelId="{66F6ABCC-75AB-EE4B-B820-68327C580BDE}" type="presParOf" srcId="{71F3A2C4-6C18-004B-B7A6-4CCED12A08A4}" destId="{3517879B-A641-3E49-A2E1-775B1FA42260}" srcOrd="1" destOrd="0" presId="urn:microsoft.com/office/officeart/2005/8/layout/pyramid1"/>
    <dgm:cxn modelId="{29F164D2-015C-1B47-93E7-659129287094}" type="presParOf" srcId="{DC4271CA-3038-944D-8153-DBE8ABC45EC4}" destId="{E1F65AC9-87A7-F747-803F-74629EA23870}" srcOrd="4" destOrd="0" presId="urn:microsoft.com/office/officeart/2005/8/layout/pyramid1"/>
    <dgm:cxn modelId="{F97CE405-7D8E-7E4F-BB4C-33284D213FEA}" type="presParOf" srcId="{E1F65AC9-87A7-F747-803F-74629EA23870}" destId="{7356FF4F-A7C0-7444-9BAE-41261380E930}" srcOrd="0" destOrd="0" presId="urn:microsoft.com/office/officeart/2005/8/layout/pyramid1"/>
    <dgm:cxn modelId="{688724B1-EEC6-2C44-A645-74F9BEF6F347}" type="presParOf" srcId="{E1F65AC9-87A7-F747-803F-74629EA23870}" destId="{2908B04E-9CCF-8C40-A075-0CEDB06EBB7A}" srcOrd="1" destOrd="0" presId="urn:microsoft.com/office/officeart/2005/8/layout/pyramid1"/>
    <dgm:cxn modelId="{665B00A9-08FB-7C4B-AF18-1A7F1B3A05C4}" type="presParOf" srcId="{DC4271CA-3038-944D-8153-DBE8ABC45EC4}" destId="{53234B17-266C-FF49-9A42-4061FA81E328}" srcOrd="5" destOrd="0" presId="urn:microsoft.com/office/officeart/2005/8/layout/pyramid1"/>
    <dgm:cxn modelId="{7D619D90-3233-3045-B2BF-4C111CCE5EB6}" type="presParOf" srcId="{53234B17-266C-FF49-9A42-4061FA81E328}" destId="{841F5A71-EBAB-1C42-86B8-816C7BA98BFD}" srcOrd="0" destOrd="0" presId="urn:microsoft.com/office/officeart/2005/8/layout/pyramid1"/>
    <dgm:cxn modelId="{20F02F19-6E47-E948-868E-3E9EED9F2BF3}" type="presParOf" srcId="{53234B17-266C-FF49-9A42-4061FA81E328}" destId="{BE627C9D-486D-674B-94D0-6767C4EC5FE9}" srcOrd="1" destOrd="0" presId="urn:microsoft.com/office/officeart/2005/8/layout/pyramid1"/>
    <dgm:cxn modelId="{CED8C521-21AE-7B43-A34E-A811649CEF1C}" type="presParOf" srcId="{DC4271CA-3038-944D-8153-DBE8ABC45EC4}" destId="{54AC6DD5-DB29-924B-8F7F-FF68AFD9733F}" srcOrd="6" destOrd="0" presId="urn:microsoft.com/office/officeart/2005/8/layout/pyramid1"/>
    <dgm:cxn modelId="{65B48900-432E-F84C-9B4C-3506A1A64628}" type="presParOf" srcId="{54AC6DD5-DB29-924B-8F7F-FF68AFD9733F}" destId="{EEEF842D-D9D8-354D-9CAC-486C2C237FC3}" srcOrd="0" destOrd="0" presId="urn:microsoft.com/office/officeart/2005/8/layout/pyramid1"/>
    <dgm:cxn modelId="{8C87D6B3-2963-F34F-8DEA-C8F0EB004C1A}" type="presParOf" srcId="{54AC6DD5-DB29-924B-8F7F-FF68AFD9733F}" destId="{D895C1AF-8CC4-9547-BAA2-6BADFA52ECCF}"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endParaRPr lang="en-GB" sz="3200" b="1" dirty="0">
            <a:latin typeface="Century Gothic" panose="020B0502020202020204" pitchFamily="34" charset="0"/>
          </a:endParaRP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6D56694D-EFA6-1D47-9743-1E67A2666DD7}">
      <dgm:prSet phldrT="[Text]" custT="1"/>
      <dgm:spPr>
        <a:solidFill>
          <a:schemeClr val="bg1"/>
        </a:solidFill>
        <a:ln w="25400">
          <a:solidFill>
            <a:schemeClr val="bg1">
              <a:lumMod val="75000"/>
            </a:schemeClr>
          </a:solidFill>
        </a:ln>
      </dgm:spPr>
      <dgm:t>
        <a:bodyPr/>
        <a:lstStyle/>
        <a:p>
          <a:endParaRPr lang="en-GB" sz="3600" b="1" dirty="0">
            <a:latin typeface="Century Gothic" panose="020B0502020202020204" pitchFamily="34" charset="0"/>
          </a:endParaRPr>
        </a:p>
      </dgm:t>
    </dgm:pt>
    <dgm:pt modelId="{83D20221-57F9-084F-8CF6-3951EC96CEC6}" type="parTrans" cxnId="{9B024948-F2EB-0E48-809A-A7B6268B6F86}">
      <dgm:prSet/>
      <dgm:spPr/>
      <dgm:t>
        <a:bodyPr/>
        <a:lstStyle/>
        <a:p>
          <a:endParaRPr lang="en-GB"/>
        </a:p>
      </dgm:t>
    </dgm:pt>
    <dgm:pt modelId="{E6B7873E-181D-B542-9358-2817545FD229}" type="sibTrans" cxnId="{9B024948-F2EB-0E48-809A-A7B6268B6F86}">
      <dgm:prSet/>
      <dgm:spPr/>
      <dgm:t>
        <a:bodyPr/>
        <a:lstStyle/>
        <a:p>
          <a:endParaRPr lang="en-GB"/>
        </a:p>
      </dgm:t>
    </dgm:pt>
    <dgm:pt modelId="{58A5F6E7-B3D2-8146-AD7C-C7645028E0C4}">
      <dgm:prSet phldrT="[Text]" custT="1"/>
      <dgm:spPr>
        <a:solidFill>
          <a:schemeClr val="bg1"/>
        </a:solidFill>
        <a:ln w="25400">
          <a:solidFill>
            <a:schemeClr val="bg1">
              <a:lumMod val="75000"/>
            </a:schemeClr>
          </a:solidFill>
        </a:ln>
      </dgm:spPr>
      <dgm:t>
        <a:bodyPr/>
        <a:lstStyle/>
        <a:p>
          <a:endParaRPr lang="en-GB" sz="4500" b="1" dirty="0">
            <a:latin typeface="Century Gothic" panose="020B0502020202020204" pitchFamily="34" charset="0"/>
          </a:endParaRPr>
        </a:p>
      </dgm:t>
    </dgm:pt>
    <dgm:pt modelId="{99EBBA0C-97D0-7A4C-8D40-8E77CAEB2EB7}" type="parTrans" cxnId="{BD022036-46F7-EA4F-8F26-54023E0E5174}">
      <dgm:prSet/>
      <dgm:spPr/>
      <dgm:t>
        <a:bodyPr/>
        <a:lstStyle/>
        <a:p>
          <a:endParaRPr lang="en-GB"/>
        </a:p>
      </dgm:t>
    </dgm:pt>
    <dgm:pt modelId="{9647A14A-D0EA-C549-B26C-89681AD95D25}" type="sibTrans" cxnId="{BD022036-46F7-EA4F-8F26-54023E0E5174}">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3"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40B84FD4-FC74-3B47-B83C-B92D89545F0D}" type="pres">
      <dgm:prSet presAssocID="{6D56694D-EFA6-1D47-9743-1E67A2666DD7}" presName="Name8" presStyleCnt="0"/>
      <dgm:spPr/>
    </dgm:pt>
    <dgm:pt modelId="{A0C61C87-932B-BA4C-9074-1F72F5D15515}" type="pres">
      <dgm:prSet presAssocID="{6D56694D-EFA6-1D47-9743-1E67A2666DD7}" presName="level" presStyleLbl="node1" presStyleIdx="1" presStyleCnt="3">
        <dgm:presLayoutVars>
          <dgm:chMax val="1"/>
          <dgm:bulletEnabled val="1"/>
        </dgm:presLayoutVars>
      </dgm:prSet>
      <dgm:spPr/>
    </dgm:pt>
    <dgm:pt modelId="{43C4F9FD-0804-8C4D-9D64-4FD40F29341E}" type="pres">
      <dgm:prSet presAssocID="{6D56694D-EFA6-1D47-9743-1E67A2666DD7}" presName="levelTx" presStyleLbl="revTx" presStyleIdx="0" presStyleCnt="0">
        <dgm:presLayoutVars>
          <dgm:chMax val="1"/>
          <dgm:bulletEnabled val="1"/>
        </dgm:presLayoutVars>
      </dgm:prSet>
      <dgm:spPr/>
    </dgm:pt>
    <dgm:pt modelId="{B3DE4A72-F195-664F-8A27-2126BD717D22}" type="pres">
      <dgm:prSet presAssocID="{58A5F6E7-B3D2-8146-AD7C-C7645028E0C4}" presName="Name8" presStyleCnt="0"/>
      <dgm:spPr/>
    </dgm:pt>
    <dgm:pt modelId="{9EB0B632-0E1E-5441-B68A-96FDA9044256}" type="pres">
      <dgm:prSet presAssocID="{58A5F6E7-B3D2-8146-AD7C-C7645028E0C4}" presName="level" presStyleLbl="node1" presStyleIdx="2" presStyleCnt="3">
        <dgm:presLayoutVars>
          <dgm:chMax val="1"/>
          <dgm:bulletEnabled val="1"/>
        </dgm:presLayoutVars>
      </dgm:prSet>
      <dgm:spPr/>
    </dgm:pt>
    <dgm:pt modelId="{45AFD615-2FF3-3047-8BAC-ADE76E246004}" type="pres">
      <dgm:prSet presAssocID="{58A5F6E7-B3D2-8146-AD7C-C7645028E0C4}" presName="levelTx" presStyleLbl="revTx" presStyleIdx="0" presStyleCnt="0">
        <dgm:presLayoutVars>
          <dgm:chMax val="1"/>
          <dgm:bulletEnabled val="1"/>
        </dgm:presLayoutVars>
      </dgm:prSet>
      <dgm:spPr/>
    </dgm:pt>
  </dgm:ptLst>
  <dgm:cxnLst>
    <dgm:cxn modelId="{A4804E01-6D35-CC45-9C4E-3854254BCB61}" type="presOf" srcId="{6D56694D-EFA6-1D47-9743-1E67A2666DD7}" destId="{A0C61C87-932B-BA4C-9074-1F72F5D15515}" srcOrd="0"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BD022036-46F7-EA4F-8F26-54023E0E5174}" srcId="{AC90243A-5B0F-6048-8DC0-08EA08815F73}" destId="{58A5F6E7-B3D2-8146-AD7C-C7645028E0C4}" srcOrd="2" destOrd="0" parTransId="{99EBBA0C-97D0-7A4C-8D40-8E77CAEB2EB7}" sibTransId="{9647A14A-D0EA-C549-B26C-89681AD95D25}"/>
    <dgm:cxn modelId="{FEAE5136-CD03-134F-AD39-FAD75A73FD40}" type="presOf" srcId="{4AB17329-EE00-0F44-AE16-860BCFC44C46}" destId="{9F1FBE13-8CB0-8A42-A0C0-A30212615B22}" srcOrd="1" destOrd="0" presId="urn:microsoft.com/office/officeart/2005/8/layout/pyramid1"/>
    <dgm:cxn modelId="{0FAEC440-2C69-C643-BE1C-37385A18E2B3}" type="presOf" srcId="{58A5F6E7-B3D2-8146-AD7C-C7645028E0C4}" destId="{9EB0B632-0E1E-5441-B68A-96FDA9044256}" srcOrd="0" destOrd="0" presId="urn:microsoft.com/office/officeart/2005/8/layout/pyramid1"/>
    <dgm:cxn modelId="{404FF545-0933-E04F-A1BE-2E5C7DA0A710}" type="presOf" srcId="{6D56694D-EFA6-1D47-9743-1E67A2666DD7}" destId="{43C4F9FD-0804-8C4D-9D64-4FD40F29341E}" srcOrd="1" destOrd="0" presId="urn:microsoft.com/office/officeart/2005/8/layout/pyramid1"/>
    <dgm:cxn modelId="{9B024948-F2EB-0E48-809A-A7B6268B6F86}" srcId="{AC90243A-5B0F-6048-8DC0-08EA08815F73}" destId="{6D56694D-EFA6-1D47-9743-1E67A2666DD7}" srcOrd="1" destOrd="0" parTransId="{83D20221-57F9-084F-8CF6-3951EC96CEC6}" sibTransId="{E6B7873E-181D-B542-9358-2817545FD229}"/>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5D9D6FFD-C220-DF48-9E55-704DF4E0C8F6}" type="presOf" srcId="{58A5F6E7-B3D2-8146-AD7C-C7645028E0C4}" destId="{45AFD615-2FF3-3047-8BAC-ADE76E246004}" srcOrd="1"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13CC1AC5-36DF-3F4B-90D1-B81A481AA43A}" type="presParOf" srcId="{DC4271CA-3038-944D-8153-DBE8ABC45EC4}" destId="{40B84FD4-FC74-3B47-B83C-B92D89545F0D}" srcOrd="1" destOrd="0" presId="urn:microsoft.com/office/officeart/2005/8/layout/pyramid1"/>
    <dgm:cxn modelId="{5BCA618B-10C1-264F-95F0-FC06F0FEF5A4}" type="presParOf" srcId="{40B84FD4-FC74-3B47-B83C-B92D89545F0D}" destId="{A0C61C87-932B-BA4C-9074-1F72F5D15515}" srcOrd="0" destOrd="0" presId="urn:microsoft.com/office/officeart/2005/8/layout/pyramid1"/>
    <dgm:cxn modelId="{5AE89D08-79ED-8942-8904-1D98A0ABBA59}" type="presParOf" srcId="{40B84FD4-FC74-3B47-B83C-B92D89545F0D}" destId="{43C4F9FD-0804-8C4D-9D64-4FD40F29341E}" srcOrd="1" destOrd="0" presId="urn:microsoft.com/office/officeart/2005/8/layout/pyramid1"/>
    <dgm:cxn modelId="{2A2245EB-D3DC-0545-B8BD-CC84209A046A}" type="presParOf" srcId="{DC4271CA-3038-944D-8153-DBE8ABC45EC4}" destId="{B3DE4A72-F195-664F-8A27-2126BD717D22}" srcOrd="2" destOrd="0" presId="urn:microsoft.com/office/officeart/2005/8/layout/pyramid1"/>
    <dgm:cxn modelId="{1B103DD2-A43C-374B-8A94-3E0958DC9BE1}" type="presParOf" srcId="{B3DE4A72-F195-664F-8A27-2126BD717D22}" destId="{9EB0B632-0E1E-5441-B68A-96FDA9044256}" srcOrd="0" destOrd="0" presId="urn:microsoft.com/office/officeart/2005/8/layout/pyramid1"/>
    <dgm:cxn modelId="{A013B4B9-A91D-1C4E-845F-F9A60393F268}" type="presParOf" srcId="{B3DE4A72-F195-664F-8A27-2126BD717D22}" destId="{45AFD615-2FF3-3047-8BAC-ADE76E246004}"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r>
            <a:rPr lang="en-GB" sz="3200" b="1" dirty="0">
              <a:latin typeface="Century Gothic" panose="020B0502020202020204" pitchFamily="34" charset="0"/>
            </a:rPr>
            <a:t>j</a:t>
          </a: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6D56694D-EFA6-1D47-9743-1E67A2666DD7}">
      <dgm:prSet phldrT="[Text]" custT="1"/>
      <dgm:spPr>
        <a:solidFill>
          <a:schemeClr val="bg1"/>
        </a:solidFill>
        <a:ln w="25400">
          <a:solidFill>
            <a:schemeClr val="bg1">
              <a:lumMod val="75000"/>
            </a:schemeClr>
          </a:solidFill>
        </a:ln>
      </dgm:spPr>
      <dgm:t>
        <a:bodyPr/>
        <a:lstStyle/>
        <a:p>
          <a:r>
            <a:rPr lang="en-GB" sz="3600" b="1" dirty="0" err="1">
              <a:latin typeface="Century Gothic" panose="020B0502020202020204" pitchFamily="34" charset="0"/>
            </a:rPr>
            <a:t>ja</a:t>
          </a:r>
          <a:endParaRPr lang="en-GB" sz="3600" b="1" dirty="0">
            <a:latin typeface="Century Gothic" panose="020B0502020202020204" pitchFamily="34" charset="0"/>
          </a:endParaRPr>
        </a:p>
      </dgm:t>
    </dgm:pt>
    <dgm:pt modelId="{83D20221-57F9-084F-8CF6-3951EC96CEC6}" type="parTrans" cxnId="{9B024948-F2EB-0E48-809A-A7B6268B6F86}">
      <dgm:prSet/>
      <dgm:spPr/>
      <dgm:t>
        <a:bodyPr/>
        <a:lstStyle/>
        <a:p>
          <a:endParaRPr lang="en-GB"/>
        </a:p>
      </dgm:t>
    </dgm:pt>
    <dgm:pt modelId="{E6B7873E-181D-B542-9358-2817545FD229}" type="sibTrans" cxnId="{9B024948-F2EB-0E48-809A-A7B6268B6F86}">
      <dgm:prSet/>
      <dgm:spPr/>
      <dgm:t>
        <a:bodyPr/>
        <a:lstStyle/>
        <a:p>
          <a:endParaRPr lang="en-GB"/>
        </a:p>
      </dgm:t>
    </dgm:pt>
    <dgm:pt modelId="{58A5F6E7-B3D2-8146-AD7C-C7645028E0C4}">
      <dgm:prSet phldrT="[Text]" custT="1"/>
      <dgm:spPr>
        <a:solidFill>
          <a:schemeClr val="bg1"/>
        </a:solidFill>
        <a:ln w="25400">
          <a:solidFill>
            <a:schemeClr val="bg1">
              <a:lumMod val="75000"/>
            </a:schemeClr>
          </a:solidFill>
        </a:ln>
      </dgm:spPr>
      <dgm:t>
        <a:bodyPr/>
        <a:lstStyle/>
        <a:p>
          <a:r>
            <a:rPr lang="en-GB" sz="3600" b="1" dirty="0">
              <a:latin typeface="Century Gothic" panose="020B0502020202020204" pitchFamily="34" charset="0"/>
            </a:rPr>
            <a:t>jam</a:t>
          </a:r>
          <a:endParaRPr lang="en-GB" sz="4500" b="1" dirty="0">
            <a:latin typeface="Century Gothic" panose="020B0502020202020204" pitchFamily="34" charset="0"/>
          </a:endParaRPr>
        </a:p>
      </dgm:t>
    </dgm:pt>
    <dgm:pt modelId="{99EBBA0C-97D0-7A4C-8D40-8E77CAEB2EB7}" type="parTrans" cxnId="{BD022036-46F7-EA4F-8F26-54023E0E5174}">
      <dgm:prSet/>
      <dgm:spPr/>
      <dgm:t>
        <a:bodyPr/>
        <a:lstStyle/>
        <a:p>
          <a:endParaRPr lang="en-GB"/>
        </a:p>
      </dgm:t>
    </dgm:pt>
    <dgm:pt modelId="{9647A14A-D0EA-C549-B26C-89681AD95D25}" type="sibTrans" cxnId="{BD022036-46F7-EA4F-8F26-54023E0E5174}">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3"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40B84FD4-FC74-3B47-B83C-B92D89545F0D}" type="pres">
      <dgm:prSet presAssocID="{6D56694D-EFA6-1D47-9743-1E67A2666DD7}" presName="Name8" presStyleCnt="0"/>
      <dgm:spPr/>
    </dgm:pt>
    <dgm:pt modelId="{A0C61C87-932B-BA4C-9074-1F72F5D15515}" type="pres">
      <dgm:prSet presAssocID="{6D56694D-EFA6-1D47-9743-1E67A2666DD7}" presName="level" presStyleLbl="node1" presStyleIdx="1" presStyleCnt="3">
        <dgm:presLayoutVars>
          <dgm:chMax val="1"/>
          <dgm:bulletEnabled val="1"/>
        </dgm:presLayoutVars>
      </dgm:prSet>
      <dgm:spPr/>
    </dgm:pt>
    <dgm:pt modelId="{43C4F9FD-0804-8C4D-9D64-4FD40F29341E}" type="pres">
      <dgm:prSet presAssocID="{6D56694D-EFA6-1D47-9743-1E67A2666DD7}" presName="levelTx" presStyleLbl="revTx" presStyleIdx="0" presStyleCnt="0">
        <dgm:presLayoutVars>
          <dgm:chMax val="1"/>
          <dgm:bulletEnabled val="1"/>
        </dgm:presLayoutVars>
      </dgm:prSet>
      <dgm:spPr/>
    </dgm:pt>
    <dgm:pt modelId="{B3DE4A72-F195-664F-8A27-2126BD717D22}" type="pres">
      <dgm:prSet presAssocID="{58A5F6E7-B3D2-8146-AD7C-C7645028E0C4}" presName="Name8" presStyleCnt="0"/>
      <dgm:spPr/>
    </dgm:pt>
    <dgm:pt modelId="{9EB0B632-0E1E-5441-B68A-96FDA9044256}" type="pres">
      <dgm:prSet presAssocID="{58A5F6E7-B3D2-8146-AD7C-C7645028E0C4}" presName="level" presStyleLbl="node1" presStyleIdx="2" presStyleCnt="3">
        <dgm:presLayoutVars>
          <dgm:chMax val="1"/>
          <dgm:bulletEnabled val="1"/>
        </dgm:presLayoutVars>
      </dgm:prSet>
      <dgm:spPr/>
    </dgm:pt>
    <dgm:pt modelId="{45AFD615-2FF3-3047-8BAC-ADE76E246004}" type="pres">
      <dgm:prSet presAssocID="{58A5F6E7-B3D2-8146-AD7C-C7645028E0C4}" presName="levelTx" presStyleLbl="revTx" presStyleIdx="0" presStyleCnt="0">
        <dgm:presLayoutVars>
          <dgm:chMax val="1"/>
          <dgm:bulletEnabled val="1"/>
        </dgm:presLayoutVars>
      </dgm:prSet>
      <dgm:spPr/>
    </dgm:pt>
  </dgm:ptLst>
  <dgm:cxnLst>
    <dgm:cxn modelId="{A4804E01-6D35-CC45-9C4E-3854254BCB61}" type="presOf" srcId="{6D56694D-EFA6-1D47-9743-1E67A2666DD7}" destId="{A0C61C87-932B-BA4C-9074-1F72F5D15515}" srcOrd="0"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BD022036-46F7-EA4F-8F26-54023E0E5174}" srcId="{AC90243A-5B0F-6048-8DC0-08EA08815F73}" destId="{58A5F6E7-B3D2-8146-AD7C-C7645028E0C4}" srcOrd="2" destOrd="0" parTransId="{99EBBA0C-97D0-7A4C-8D40-8E77CAEB2EB7}" sibTransId="{9647A14A-D0EA-C549-B26C-89681AD95D25}"/>
    <dgm:cxn modelId="{FEAE5136-CD03-134F-AD39-FAD75A73FD40}" type="presOf" srcId="{4AB17329-EE00-0F44-AE16-860BCFC44C46}" destId="{9F1FBE13-8CB0-8A42-A0C0-A30212615B22}" srcOrd="1" destOrd="0" presId="urn:microsoft.com/office/officeart/2005/8/layout/pyramid1"/>
    <dgm:cxn modelId="{0FAEC440-2C69-C643-BE1C-37385A18E2B3}" type="presOf" srcId="{58A5F6E7-B3D2-8146-AD7C-C7645028E0C4}" destId="{9EB0B632-0E1E-5441-B68A-96FDA9044256}" srcOrd="0" destOrd="0" presId="urn:microsoft.com/office/officeart/2005/8/layout/pyramid1"/>
    <dgm:cxn modelId="{404FF545-0933-E04F-A1BE-2E5C7DA0A710}" type="presOf" srcId="{6D56694D-EFA6-1D47-9743-1E67A2666DD7}" destId="{43C4F9FD-0804-8C4D-9D64-4FD40F29341E}" srcOrd="1" destOrd="0" presId="urn:microsoft.com/office/officeart/2005/8/layout/pyramid1"/>
    <dgm:cxn modelId="{9B024948-F2EB-0E48-809A-A7B6268B6F86}" srcId="{AC90243A-5B0F-6048-8DC0-08EA08815F73}" destId="{6D56694D-EFA6-1D47-9743-1E67A2666DD7}" srcOrd="1" destOrd="0" parTransId="{83D20221-57F9-084F-8CF6-3951EC96CEC6}" sibTransId="{E6B7873E-181D-B542-9358-2817545FD229}"/>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5D9D6FFD-C220-DF48-9E55-704DF4E0C8F6}" type="presOf" srcId="{58A5F6E7-B3D2-8146-AD7C-C7645028E0C4}" destId="{45AFD615-2FF3-3047-8BAC-ADE76E246004}" srcOrd="1"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13CC1AC5-36DF-3F4B-90D1-B81A481AA43A}" type="presParOf" srcId="{DC4271CA-3038-944D-8153-DBE8ABC45EC4}" destId="{40B84FD4-FC74-3B47-B83C-B92D89545F0D}" srcOrd="1" destOrd="0" presId="urn:microsoft.com/office/officeart/2005/8/layout/pyramid1"/>
    <dgm:cxn modelId="{5BCA618B-10C1-264F-95F0-FC06F0FEF5A4}" type="presParOf" srcId="{40B84FD4-FC74-3B47-B83C-B92D89545F0D}" destId="{A0C61C87-932B-BA4C-9074-1F72F5D15515}" srcOrd="0" destOrd="0" presId="urn:microsoft.com/office/officeart/2005/8/layout/pyramid1"/>
    <dgm:cxn modelId="{5AE89D08-79ED-8942-8904-1D98A0ABBA59}" type="presParOf" srcId="{40B84FD4-FC74-3B47-B83C-B92D89545F0D}" destId="{43C4F9FD-0804-8C4D-9D64-4FD40F29341E}" srcOrd="1" destOrd="0" presId="urn:microsoft.com/office/officeart/2005/8/layout/pyramid1"/>
    <dgm:cxn modelId="{2A2245EB-D3DC-0545-B8BD-CC84209A046A}" type="presParOf" srcId="{DC4271CA-3038-944D-8153-DBE8ABC45EC4}" destId="{B3DE4A72-F195-664F-8A27-2126BD717D22}" srcOrd="2" destOrd="0" presId="urn:microsoft.com/office/officeart/2005/8/layout/pyramid1"/>
    <dgm:cxn modelId="{1B103DD2-A43C-374B-8A94-3E0958DC9BE1}" type="presParOf" srcId="{B3DE4A72-F195-664F-8A27-2126BD717D22}" destId="{9EB0B632-0E1E-5441-B68A-96FDA9044256}" srcOrd="0" destOrd="0" presId="urn:microsoft.com/office/officeart/2005/8/layout/pyramid1"/>
    <dgm:cxn modelId="{A013B4B9-A91D-1C4E-845F-F9A60393F268}" type="presParOf" srcId="{B3DE4A72-F195-664F-8A27-2126BD717D22}" destId="{45AFD615-2FF3-3047-8BAC-ADE76E246004}"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endParaRPr lang="en-GB" sz="3200" b="1" dirty="0">
            <a:latin typeface="Century Gothic" panose="020B0502020202020204" pitchFamily="34" charset="0"/>
          </a:endParaRP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6D56694D-EFA6-1D47-9743-1E67A2666DD7}">
      <dgm:prSet phldrT="[Text]" custT="1"/>
      <dgm:spPr>
        <a:solidFill>
          <a:schemeClr val="bg1"/>
        </a:solidFill>
        <a:ln w="25400">
          <a:solidFill>
            <a:schemeClr val="bg1">
              <a:lumMod val="75000"/>
            </a:schemeClr>
          </a:solidFill>
        </a:ln>
      </dgm:spPr>
      <dgm:t>
        <a:bodyPr/>
        <a:lstStyle/>
        <a:p>
          <a:endParaRPr lang="en-GB" sz="3600" b="1" dirty="0">
            <a:latin typeface="Century Gothic" panose="020B0502020202020204" pitchFamily="34" charset="0"/>
          </a:endParaRPr>
        </a:p>
      </dgm:t>
    </dgm:pt>
    <dgm:pt modelId="{83D20221-57F9-084F-8CF6-3951EC96CEC6}" type="parTrans" cxnId="{9B024948-F2EB-0E48-809A-A7B6268B6F86}">
      <dgm:prSet/>
      <dgm:spPr/>
      <dgm:t>
        <a:bodyPr/>
        <a:lstStyle/>
        <a:p>
          <a:endParaRPr lang="en-GB"/>
        </a:p>
      </dgm:t>
    </dgm:pt>
    <dgm:pt modelId="{E6B7873E-181D-B542-9358-2817545FD229}" type="sibTrans" cxnId="{9B024948-F2EB-0E48-809A-A7B6268B6F86}">
      <dgm:prSet/>
      <dgm:spPr/>
      <dgm:t>
        <a:bodyPr/>
        <a:lstStyle/>
        <a:p>
          <a:endParaRPr lang="en-GB"/>
        </a:p>
      </dgm:t>
    </dgm:pt>
    <dgm:pt modelId="{58A5F6E7-B3D2-8146-AD7C-C7645028E0C4}">
      <dgm:prSet phldrT="[Text]" custT="1"/>
      <dgm:spPr>
        <a:solidFill>
          <a:schemeClr val="bg1"/>
        </a:solidFill>
        <a:ln w="25400">
          <a:solidFill>
            <a:schemeClr val="bg1">
              <a:lumMod val="75000"/>
            </a:schemeClr>
          </a:solidFill>
        </a:ln>
      </dgm:spPr>
      <dgm:t>
        <a:bodyPr/>
        <a:lstStyle/>
        <a:p>
          <a:endParaRPr lang="en-GB" sz="4500" b="1" dirty="0">
            <a:latin typeface="Century Gothic" panose="020B0502020202020204" pitchFamily="34" charset="0"/>
          </a:endParaRPr>
        </a:p>
      </dgm:t>
    </dgm:pt>
    <dgm:pt modelId="{99EBBA0C-97D0-7A4C-8D40-8E77CAEB2EB7}" type="parTrans" cxnId="{BD022036-46F7-EA4F-8F26-54023E0E5174}">
      <dgm:prSet/>
      <dgm:spPr/>
      <dgm:t>
        <a:bodyPr/>
        <a:lstStyle/>
        <a:p>
          <a:endParaRPr lang="en-GB"/>
        </a:p>
      </dgm:t>
    </dgm:pt>
    <dgm:pt modelId="{9647A14A-D0EA-C549-B26C-89681AD95D25}" type="sibTrans" cxnId="{BD022036-46F7-EA4F-8F26-54023E0E5174}">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3"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40B84FD4-FC74-3B47-B83C-B92D89545F0D}" type="pres">
      <dgm:prSet presAssocID="{6D56694D-EFA6-1D47-9743-1E67A2666DD7}" presName="Name8" presStyleCnt="0"/>
      <dgm:spPr/>
    </dgm:pt>
    <dgm:pt modelId="{A0C61C87-932B-BA4C-9074-1F72F5D15515}" type="pres">
      <dgm:prSet presAssocID="{6D56694D-EFA6-1D47-9743-1E67A2666DD7}" presName="level" presStyleLbl="node1" presStyleIdx="1" presStyleCnt="3">
        <dgm:presLayoutVars>
          <dgm:chMax val="1"/>
          <dgm:bulletEnabled val="1"/>
        </dgm:presLayoutVars>
      </dgm:prSet>
      <dgm:spPr/>
    </dgm:pt>
    <dgm:pt modelId="{43C4F9FD-0804-8C4D-9D64-4FD40F29341E}" type="pres">
      <dgm:prSet presAssocID="{6D56694D-EFA6-1D47-9743-1E67A2666DD7}" presName="levelTx" presStyleLbl="revTx" presStyleIdx="0" presStyleCnt="0">
        <dgm:presLayoutVars>
          <dgm:chMax val="1"/>
          <dgm:bulletEnabled val="1"/>
        </dgm:presLayoutVars>
      </dgm:prSet>
      <dgm:spPr/>
    </dgm:pt>
    <dgm:pt modelId="{B3DE4A72-F195-664F-8A27-2126BD717D22}" type="pres">
      <dgm:prSet presAssocID="{58A5F6E7-B3D2-8146-AD7C-C7645028E0C4}" presName="Name8" presStyleCnt="0"/>
      <dgm:spPr/>
    </dgm:pt>
    <dgm:pt modelId="{9EB0B632-0E1E-5441-B68A-96FDA9044256}" type="pres">
      <dgm:prSet presAssocID="{58A5F6E7-B3D2-8146-AD7C-C7645028E0C4}" presName="level" presStyleLbl="node1" presStyleIdx="2" presStyleCnt="3">
        <dgm:presLayoutVars>
          <dgm:chMax val="1"/>
          <dgm:bulletEnabled val="1"/>
        </dgm:presLayoutVars>
      </dgm:prSet>
      <dgm:spPr/>
    </dgm:pt>
    <dgm:pt modelId="{45AFD615-2FF3-3047-8BAC-ADE76E246004}" type="pres">
      <dgm:prSet presAssocID="{58A5F6E7-B3D2-8146-AD7C-C7645028E0C4}" presName="levelTx" presStyleLbl="revTx" presStyleIdx="0" presStyleCnt="0">
        <dgm:presLayoutVars>
          <dgm:chMax val="1"/>
          <dgm:bulletEnabled val="1"/>
        </dgm:presLayoutVars>
      </dgm:prSet>
      <dgm:spPr/>
    </dgm:pt>
  </dgm:ptLst>
  <dgm:cxnLst>
    <dgm:cxn modelId="{A4804E01-6D35-CC45-9C4E-3854254BCB61}" type="presOf" srcId="{6D56694D-EFA6-1D47-9743-1E67A2666DD7}" destId="{A0C61C87-932B-BA4C-9074-1F72F5D15515}" srcOrd="0"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BD022036-46F7-EA4F-8F26-54023E0E5174}" srcId="{AC90243A-5B0F-6048-8DC0-08EA08815F73}" destId="{58A5F6E7-B3D2-8146-AD7C-C7645028E0C4}" srcOrd="2" destOrd="0" parTransId="{99EBBA0C-97D0-7A4C-8D40-8E77CAEB2EB7}" sibTransId="{9647A14A-D0EA-C549-B26C-89681AD95D25}"/>
    <dgm:cxn modelId="{FEAE5136-CD03-134F-AD39-FAD75A73FD40}" type="presOf" srcId="{4AB17329-EE00-0F44-AE16-860BCFC44C46}" destId="{9F1FBE13-8CB0-8A42-A0C0-A30212615B22}" srcOrd="1" destOrd="0" presId="urn:microsoft.com/office/officeart/2005/8/layout/pyramid1"/>
    <dgm:cxn modelId="{0FAEC440-2C69-C643-BE1C-37385A18E2B3}" type="presOf" srcId="{58A5F6E7-B3D2-8146-AD7C-C7645028E0C4}" destId="{9EB0B632-0E1E-5441-B68A-96FDA9044256}" srcOrd="0" destOrd="0" presId="urn:microsoft.com/office/officeart/2005/8/layout/pyramid1"/>
    <dgm:cxn modelId="{404FF545-0933-E04F-A1BE-2E5C7DA0A710}" type="presOf" srcId="{6D56694D-EFA6-1D47-9743-1E67A2666DD7}" destId="{43C4F9FD-0804-8C4D-9D64-4FD40F29341E}" srcOrd="1" destOrd="0" presId="urn:microsoft.com/office/officeart/2005/8/layout/pyramid1"/>
    <dgm:cxn modelId="{9B024948-F2EB-0E48-809A-A7B6268B6F86}" srcId="{AC90243A-5B0F-6048-8DC0-08EA08815F73}" destId="{6D56694D-EFA6-1D47-9743-1E67A2666DD7}" srcOrd="1" destOrd="0" parTransId="{83D20221-57F9-084F-8CF6-3951EC96CEC6}" sibTransId="{E6B7873E-181D-B542-9358-2817545FD229}"/>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5D9D6FFD-C220-DF48-9E55-704DF4E0C8F6}" type="presOf" srcId="{58A5F6E7-B3D2-8146-AD7C-C7645028E0C4}" destId="{45AFD615-2FF3-3047-8BAC-ADE76E246004}" srcOrd="1"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13CC1AC5-36DF-3F4B-90D1-B81A481AA43A}" type="presParOf" srcId="{DC4271CA-3038-944D-8153-DBE8ABC45EC4}" destId="{40B84FD4-FC74-3B47-B83C-B92D89545F0D}" srcOrd="1" destOrd="0" presId="urn:microsoft.com/office/officeart/2005/8/layout/pyramid1"/>
    <dgm:cxn modelId="{5BCA618B-10C1-264F-95F0-FC06F0FEF5A4}" type="presParOf" srcId="{40B84FD4-FC74-3B47-B83C-B92D89545F0D}" destId="{A0C61C87-932B-BA4C-9074-1F72F5D15515}" srcOrd="0" destOrd="0" presId="urn:microsoft.com/office/officeart/2005/8/layout/pyramid1"/>
    <dgm:cxn modelId="{5AE89D08-79ED-8942-8904-1D98A0ABBA59}" type="presParOf" srcId="{40B84FD4-FC74-3B47-B83C-B92D89545F0D}" destId="{43C4F9FD-0804-8C4D-9D64-4FD40F29341E}" srcOrd="1" destOrd="0" presId="urn:microsoft.com/office/officeart/2005/8/layout/pyramid1"/>
    <dgm:cxn modelId="{2A2245EB-D3DC-0545-B8BD-CC84209A046A}" type="presParOf" srcId="{DC4271CA-3038-944D-8153-DBE8ABC45EC4}" destId="{B3DE4A72-F195-664F-8A27-2126BD717D22}" srcOrd="2" destOrd="0" presId="urn:microsoft.com/office/officeart/2005/8/layout/pyramid1"/>
    <dgm:cxn modelId="{1B103DD2-A43C-374B-8A94-3E0958DC9BE1}" type="presParOf" srcId="{B3DE4A72-F195-664F-8A27-2126BD717D22}" destId="{9EB0B632-0E1E-5441-B68A-96FDA9044256}" srcOrd="0" destOrd="0" presId="urn:microsoft.com/office/officeart/2005/8/layout/pyramid1"/>
    <dgm:cxn modelId="{A013B4B9-A91D-1C4E-845F-F9A60393F268}" type="presParOf" srcId="{B3DE4A72-F195-664F-8A27-2126BD717D22}" destId="{45AFD615-2FF3-3047-8BAC-ADE76E246004}"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r>
            <a:rPr lang="en-GB" sz="3200" b="1" dirty="0">
              <a:latin typeface="Century Gothic" panose="020B0502020202020204" pitchFamily="34" charset="0"/>
            </a:rPr>
            <a:t>j</a:t>
          </a: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6D56694D-EFA6-1D47-9743-1E67A2666DD7}">
      <dgm:prSet phldrT="[Text]" custT="1"/>
      <dgm:spPr>
        <a:solidFill>
          <a:schemeClr val="bg1"/>
        </a:solidFill>
        <a:ln w="25400">
          <a:solidFill>
            <a:schemeClr val="bg1">
              <a:lumMod val="75000"/>
            </a:schemeClr>
          </a:solidFill>
        </a:ln>
      </dgm:spPr>
      <dgm:t>
        <a:bodyPr/>
        <a:lstStyle/>
        <a:p>
          <a:r>
            <a:rPr lang="en-GB" sz="3600" b="1" dirty="0">
              <a:latin typeface="Century Gothic" panose="020B0502020202020204" pitchFamily="34" charset="0"/>
            </a:rPr>
            <a:t>je</a:t>
          </a:r>
        </a:p>
      </dgm:t>
    </dgm:pt>
    <dgm:pt modelId="{83D20221-57F9-084F-8CF6-3951EC96CEC6}" type="parTrans" cxnId="{9B024948-F2EB-0E48-809A-A7B6268B6F86}">
      <dgm:prSet/>
      <dgm:spPr/>
      <dgm:t>
        <a:bodyPr/>
        <a:lstStyle/>
        <a:p>
          <a:endParaRPr lang="en-GB"/>
        </a:p>
      </dgm:t>
    </dgm:pt>
    <dgm:pt modelId="{E6B7873E-181D-B542-9358-2817545FD229}" type="sibTrans" cxnId="{9B024948-F2EB-0E48-809A-A7B6268B6F86}">
      <dgm:prSet/>
      <dgm:spPr/>
      <dgm:t>
        <a:bodyPr/>
        <a:lstStyle/>
        <a:p>
          <a:endParaRPr lang="en-GB"/>
        </a:p>
      </dgm:t>
    </dgm:pt>
    <dgm:pt modelId="{58A5F6E7-B3D2-8146-AD7C-C7645028E0C4}">
      <dgm:prSet phldrT="[Text]" custT="1"/>
      <dgm:spPr>
        <a:solidFill>
          <a:schemeClr val="bg1"/>
        </a:solidFill>
        <a:ln w="25400">
          <a:solidFill>
            <a:schemeClr val="bg1">
              <a:lumMod val="75000"/>
            </a:schemeClr>
          </a:solidFill>
        </a:ln>
      </dgm:spPr>
      <dgm:t>
        <a:bodyPr/>
        <a:lstStyle/>
        <a:p>
          <a:r>
            <a:rPr lang="en-GB" sz="3600" b="1" dirty="0" err="1">
              <a:latin typeface="Century Gothic" panose="020B0502020202020204" pitchFamily="34" charset="0"/>
            </a:rPr>
            <a:t>jee</a:t>
          </a:r>
          <a:endParaRPr lang="en-GB" sz="4500" b="1" dirty="0">
            <a:latin typeface="Century Gothic" panose="020B0502020202020204" pitchFamily="34" charset="0"/>
          </a:endParaRPr>
        </a:p>
      </dgm:t>
    </dgm:pt>
    <dgm:pt modelId="{99EBBA0C-97D0-7A4C-8D40-8E77CAEB2EB7}" type="parTrans" cxnId="{BD022036-46F7-EA4F-8F26-54023E0E5174}">
      <dgm:prSet/>
      <dgm:spPr/>
      <dgm:t>
        <a:bodyPr/>
        <a:lstStyle/>
        <a:p>
          <a:endParaRPr lang="en-GB"/>
        </a:p>
      </dgm:t>
    </dgm:pt>
    <dgm:pt modelId="{9647A14A-D0EA-C549-B26C-89681AD95D25}" type="sibTrans" cxnId="{BD022036-46F7-EA4F-8F26-54023E0E5174}">
      <dgm:prSet/>
      <dgm:spPr/>
      <dgm:t>
        <a:bodyPr/>
        <a:lstStyle/>
        <a:p>
          <a:endParaRPr lang="en-GB"/>
        </a:p>
      </dgm:t>
    </dgm:pt>
    <dgm:pt modelId="{3615E4DE-4036-024C-A06F-AFC735AFE4D6}">
      <dgm:prSet custT="1"/>
      <dgm:spPr/>
      <dgm:t>
        <a:bodyPr/>
        <a:lstStyle/>
        <a:p>
          <a:r>
            <a:rPr lang="en-GB" sz="3600" b="1" dirty="0">
              <a:latin typeface="Century Gothic" panose="020B0502020202020204" pitchFamily="34" charset="0"/>
            </a:rPr>
            <a:t>jeep</a:t>
          </a:r>
        </a:p>
      </dgm:t>
    </dgm:pt>
    <dgm:pt modelId="{8FE3AF88-AA12-C84E-BFC4-A39CAC63B91E}" type="parTrans" cxnId="{03625246-DF6A-8241-88A2-569E1EDC5D84}">
      <dgm:prSet/>
      <dgm:spPr/>
      <dgm:t>
        <a:bodyPr/>
        <a:lstStyle/>
        <a:p>
          <a:endParaRPr lang="en-GB"/>
        </a:p>
      </dgm:t>
    </dgm:pt>
    <dgm:pt modelId="{46B912E9-9AE8-2B45-8804-892EC1B8A3ED}" type="sibTrans" cxnId="{03625246-DF6A-8241-88A2-569E1EDC5D84}">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4"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40B84FD4-FC74-3B47-B83C-B92D89545F0D}" type="pres">
      <dgm:prSet presAssocID="{6D56694D-EFA6-1D47-9743-1E67A2666DD7}" presName="Name8" presStyleCnt="0"/>
      <dgm:spPr/>
    </dgm:pt>
    <dgm:pt modelId="{A0C61C87-932B-BA4C-9074-1F72F5D15515}" type="pres">
      <dgm:prSet presAssocID="{6D56694D-EFA6-1D47-9743-1E67A2666DD7}" presName="level" presStyleLbl="node1" presStyleIdx="1" presStyleCnt="4">
        <dgm:presLayoutVars>
          <dgm:chMax val="1"/>
          <dgm:bulletEnabled val="1"/>
        </dgm:presLayoutVars>
      </dgm:prSet>
      <dgm:spPr/>
    </dgm:pt>
    <dgm:pt modelId="{43C4F9FD-0804-8C4D-9D64-4FD40F29341E}" type="pres">
      <dgm:prSet presAssocID="{6D56694D-EFA6-1D47-9743-1E67A2666DD7}" presName="levelTx" presStyleLbl="revTx" presStyleIdx="0" presStyleCnt="0">
        <dgm:presLayoutVars>
          <dgm:chMax val="1"/>
          <dgm:bulletEnabled val="1"/>
        </dgm:presLayoutVars>
      </dgm:prSet>
      <dgm:spPr/>
    </dgm:pt>
    <dgm:pt modelId="{B3DE4A72-F195-664F-8A27-2126BD717D22}" type="pres">
      <dgm:prSet presAssocID="{58A5F6E7-B3D2-8146-AD7C-C7645028E0C4}" presName="Name8" presStyleCnt="0"/>
      <dgm:spPr/>
    </dgm:pt>
    <dgm:pt modelId="{9EB0B632-0E1E-5441-B68A-96FDA9044256}" type="pres">
      <dgm:prSet presAssocID="{58A5F6E7-B3D2-8146-AD7C-C7645028E0C4}" presName="level" presStyleLbl="node1" presStyleIdx="2" presStyleCnt="4">
        <dgm:presLayoutVars>
          <dgm:chMax val="1"/>
          <dgm:bulletEnabled val="1"/>
        </dgm:presLayoutVars>
      </dgm:prSet>
      <dgm:spPr/>
    </dgm:pt>
    <dgm:pt modelId="{45AFD615-2FF3-3047-8BAC-ADE76E246004}" type="pres">
      <dgm:prSet presAssocID="{58A5F6E7-B3D2-8146-AD7C-C7645028E0C4}" presName="levelTx" presStyleLbl="revTx" presStyleIdx="0" presStyleCnt="0">
        <dgm:presLayoutVars>
          <dgm:chMax val="1"/>
          <dgm:bulletEnabled val="1"/>
        </dgm:presLayoutVars>
      </dgm:prSet>
      <dgm:spPr/>
    </dgm:pt>
    <dgm:pt modelId="{3BD141F1-3A26-5A40-8BE1-2025955908A0}" type="pres">
      <dgm:prSet presAssocID="{3615E4DE-4036-024C-A06F-AFC735AFE4D6}" presName="Name8" presStyleCnt="0"/>
      <dgm:spPr/>
    </dgm:pt>
    <dgm:pt modelId="{91873453-BD23-BE45-B0EE-A6EC4F39383D}" type="pres">
      <dgm:prSet presAssocID="{3615E4DE-4036-024C-A06F-AFC735AFE4D6}" presName="level" presStyleLbl="node1" presStyleIdx="3" presStyleCnt="4">
        <dgm:presLayoutVars>
          <dgm:chMax val="1"/>
          <dgm:bulletEnabled val="1"/>
        </dgm:presLayoutVars>
      </dgm:prSet>
      <dgm:spPr/>
    </dgm:pt>
    <dgm:pt modelId="{4E9CC1C8-A056-D348-9B3D-1AE8B5151E0E}" type="pres">
      <dgm:prSet presAssocID="{3615E4DE-4036-024C-A06F-AFC735AFE4D6}" presName="levelTx" presStyleLbl="revTx" presStyleIdx="0" presStyleCnt="0">
        <dgm:presLayoutVars>
          <dgm:chMax val="1"/>
          <dgm:bulletEnabled val="1"/>
        </dgm:presLayoutVars>
      </dgm:prSet>
      <dgm:spPr/>
    </dgm:pt>
  </dgm:ptLst>
  <dgm:cxnLst>
    <dgm:cxn modelId="{A4804E01-6D35-CC45-9C4E-3854254BCB61}" type="presOf" srcId="{6D56694D-EFA6-1D47-9743-1E67A2666DD7}" destId="{A0C61C87-932B-BA4C-9074-1F72F5D15515}" srcOrd="0"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BD022036-46F7-EA4F-8F26-54023E0E5174}" srcId="{AC90243A-5B0F-6048-8DC0-08EA08815F73}" destId="{58A5F6E7-B3D2-8146-AD7C-C7645028E0C4}" srcOrd="2" destOrd="0" parTransId="{99EBBA0C-97D0-7A4C-8D40-8E77CAEB2EB7}" sibTransId="{9647A14A-D0EA-C549-B26C-89681AD95D25}"/>
    <dgm:cxn modelId="{FEAE5136-CD03-134F-AD39-FAD75A73FD40}" type="presOf" srcId="{4AB17329-EE00-0F44-AE16-860BCFC44C46}" destId="{9F1FBE13-8CB0-8A42-A0C0-A30212615B22}" srcOrd="1" destOrd="0" presId="urn:microsoft.com/office/officeart/2005/8/layout/pyramid1"/>
    <dgm:cxn modelId="{7C61763B-891D-E641-B10C-7F0E496F2BF7}" type="presOf" srcId="{3615E4DE-4036-024C-A06F-AFC735AFE4D6}" destId="{4E9CC1C8-A056-D348-9B3D-1AE8B5151E0E}" srcOrd="1" destOrd="0" presId="urn:microsoft.com/office/officeart/2005/8/layout/pyramid1"/>
    <dgm:cxn modelId="{0FAEC440-2C69-C643-BE1C-37385A18E2B3}" type="presOf" srcId="{58A5F6E7-B3D2-8146-AD7C-C7645028E0C4}" destId="{9EB0B632-0E1E-5441-B68A-96FDA9044256}" srcOrd="0" destOrd="0" presId="urn:microsoft.com/office/officeart/2005/8/layout/pyramid1"/>
    <dgm:cxn modelId="{404FF545-0933-E04F-A1BE-2E5C7DA0A710}" type="presOf" srcId="{6D56694D-EFA6-1D47-9743-1E67A2666DD7}" destId="{43C4F9FD-0804-8C4D-9D64-4FD40F29341E}" srcOrd="1" destOrd="0" presId="urn:microsoft.com/office/officeart/2005/8/layout/pyramid1"/>
    <dgm:cxn modelId="{03625246-DF6A-8241-88A2-569E1EDC5D84}" srcId="{AC90243A-5B0F-6048-8DC0-08EA08815F73}" destId="{3615E4DE-4036-024C-A06F-AFC735AFE4D6}" srcOrd="3" destOrd="0" parTransId="{8FE3AF88-AA12-C84E-BFC4-A39CAC63B91E}" sibTransId="{46B912E9-9AE8-2B45-8804-892EC1B8A3ED}"/>
    <dgm:cxn modelId="{9B024948-F2EB-0E48-809A-A7B6268B6F86}" srcId="{AC90243A-5B0F-6048-8DC0-08EA08815F73}" destId="{6D56694D-EFA6-1D47-9743-1E67A2666DD7}" srcOrd="1" destOrd="0" parTransId="{83D20221-57F9-084F-8CF6-3951EC96CEC6}" sibTransId="{E6B7873E-181D-B542-9358-2817545FD229}"/>
    <dgm:cxn modelId="{9818E157-6DC5-1B44-BB39-587A0D7AC289}" type="presOf" srcId="{3615E4DE-4036-024C-A06F-AFC735AFE4D6}" destId="{91873453-BD23-BE45-B0EE-A6EC4F39383D}" srcOrd="0" destOrd="0" presId="urn:microsoft.com/office/officeart/2005/8/layout/pyramid1"/>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5D9D6FFD-C220-DF48-9E55-704DF4E0C8F6}" type="presOf" srcId="{58A5F6E7-B3D2-8146-AD7C-C7645028E0C4}" destId="{45AFD615-2FF3-3047-8BAC-ADE76E246004}" srcOrd="1"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13CC1AC5-36DF-3F4B-90D1-B81A481AA43A}" type="presParOf" srcId="{DC4271CA-3038-944D-8153-DBE8ABC45EC4}" destId="{40B84FD4-FC74-3B47-B83C-B92D89545F0D}" srcOrd="1" destOrd="0" presId="urn:microsoft.com/office/officeart/2005/8/layout/pyramid1"/>
    <dgm:cxn modelId="{5BCA618B-10C1-264F-95F0-FC06F0FEF5A4}" type="presParOf" srcId="{40B84FD4-FC74-3B47-B83C-B92D89545F0D}" destId="{A0C61C87-932B-BA4C-9074-1F72F5D15515}" srcOrd="0" destOrd="0" presId="urn:microsoft.com/office/officeart/2005/8/layout/pyramid1"/>
    <dgm:cxn modelId="{5AE89D08-79ED-8942-8904-1D98A0ABBA59}" type="presParOf" srcId="{40B84FD4-FC74-3B47-B83C-B92D89545F0D}" destId="{43C4F9FD-0804-8C4D-9D64-4FD40F29341E}" srcOrd="1" destOrd="0" presId="urn:microsoft.com/office/officeart/2005/8/layout/pyramid1"/>
    <dgm:cxn modelId="{2A2245EB-D3DC-0545-B8BD-CC84209A046A}" type="presParOf" srcId="{DC4271CA-3038-944D-8153-DBE8ABC45EC4}" destId="{B3DE4A72-F195-664F-8A27-2126BD717D22}" srcOrd="2" destOrd="0" presId="urn:microsoft.com/office/officeart/2005/8/layout/pyramid1"/>
    <dgm:cxn modelId="{1B103DD2-A43C-374B-8A94-3E0958DC9BE1}" type="presParOf" srcId="{B3DE4A72-F195-664F-8A27-2126BD717D22}" destId="{9EB0B632-0E1E-5441-B68A-96FDA9044256}" srcOrd="0" destOrd="0" presId="urn:microsoft.com/office/officeart/2005/8/layout/pyramid1"/>
    <dgm:cxn modelId="{A013B4B9-A91D-1C4E-845F-F9A60393F268}" type="presParOf" srcId="{B3DE4A72-F195-664F-8A27-2126BD717D22}" destId="{45AFD615-2FF3-3047-8BAC-ADE76E246004}" srcOrd="1" destOrd="0" presId="urn:microsoft.com/office/officeart/2005/8/layout/pyramid1"/>
    <dgm:cxn modelId="{093A9EED-583A-6C40-A099-5A53A9B13813}" type="presParOf" srcId="{DC4271CA-3038-944D-8153-DBE8ABC45EC4}" destId="{3BD141F1-3A26-5A40-8BE1-2025955908A0}" srcOrd="3" destOrd="0" presId="urn:microsoft.com/office/officeart/2005/8/layout/pyramid1"/>
    <dgm:cxn modelId="{B1DC84A8-4E50-5D4F-87EC-392AA5404180}" type="presParOf" srcId="{3BD141F1-3A26-5A40-8BE1-2025955908A0}" destId="{91873453-BD23-BE45-B0EE-A6EC4F39383D}" srcOrd="0" destOrd="0" presId="urn:microsoft.com/office/officeart/2005/8/layout/pyramid1"/>
    <dgm:cxn modelId="{13A26DAA-C4AB-2A4A-ADA4-1F5B002C125E}" type="presParOf" srcId="{3BD141F1-3A26-5A40-8BE1-2025955908A0}" destId="{4E9CC1C8-A056-D348-9B3D-1AE8B5151E0E}"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endParaRPr lang="en-GB" sz="3200" b="1" dirty="0">
            <a:latin typeface="Century Gothic" panose="020B0502020202020204" pitchFamily="34" charset="0"/>
          </a:endParaRP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6D56694D-EFA6-1D47-9743-1E67A2666DD7}">
      <dgm:prSet phldrT="[Text]" custT="1"/>
      <dgm:spPr>
        <a:solidFill>
          <a:schemeClr val="bg1"/>
        </a:solidFill>
        <a:ln w="25400">
          <a:solidFill>
            <a:schemeClr val="bg1">
              <a:lumMod val="75000"/>
            </a:schemeClr>
          </a:solidFill>
        </a:ln>
      </dgm:spPr>
      <dgm:t>
        <a:bodyPr/>
        <a:lstStyle/>
        <a:p>
          <a:endParaRPr lang="en-GB" sz="3600" b="1" dirty="0">
            <a:latin typeface="Century Gothic" panose="020B0502020202020204" pitchFamily="34" charset="0"/>
          </a:endParaRPr>
        </a:p>
      </dgm:t>
    </dgm:pt>
    <dgm:pt modelId="{83D20221-57F9-084F-8CF6-3951EC96CEC6}" type="parTrans" cxnId="{9B024948-F2EB-0E48-809A-A7B6268B6F86}">
      <dgm:prSet/>
      <dgm:spPr/>
      <dgm:t>
        <a:bodyPr/>
        <a:lstStyle/>
        <a:p>
          <a:endParaRPr lang="en-GB"/>
        </a:p>
      </dgm:t>
    </dgm:pt>
    <dgm:pt modelId="{E6B7873E-181D-B542-9358-2817545FD229}" type="sibTrans" cxnId="{9B024948-F2EB-0E48-809A-A7B6268B6F86}">
      <dgm:prSet/>
      <dgm:spPr/>
      <dgm:t>
        <a:bodyPr/>
        <a:lstStyle/>
        <a:p>
          <a:endParaRPr lang="en-GB"/>
        </a:p>
      </dgm:t>
    </dgm:pt>
    <dgm:pt modelId="{58A5F6E7-B3D2-8146-AD7C-C7645028E0C4}">
      <dgm:prSet phldrT="[Text]" custT="1"/>
      <dgm:spPr>
        <a:solidFill>
          <a:schemeClr val="bg1"/>
        </a:solidFill>
        <a:ln w="25400">
          <a:solidFill>
            <a:schemeClr val="bg1">
              <a:lumMod val="75000"/>
            </a:schemeClr>
          </a:solidFill>
        </a:ln>
      </dgm:spPr>
      <dgm:t>
        <a:bodyPr/>
        <a:lstStyle/>
        <a:p>
          <a:endParaRPr lang="en-GB" sz="4500" b="1" dirty="0">
            <a:latin typeface="Century Gothic" panose="020B0502020202020204" pitchFamily="34" charset="0"/>
          </a:endParaRPr>
        </a:p>
      </dgm:t>
    </dgm:pt>
    <dgm:pt modelId="{99EBBA0C-97D0-7A4C-8D40-8E77CAEB2EB7}" type="parTrans" cxnId="{BD022036-46F7-EA4F-8F26-54023E0E5174}">
      <dgm:prSet/>
      <dgm:spPr/>
      <dgm:t>
        <a:bodyPr/>
        <a:lstStyle/>
        <a:p>
          <a:endParaRPr lang="en-GB"/>
        </a:p>
      </dgm:t>
    </dgm:pt>
    <dgm:pt modelId="{9647A14A-D0EA-C549-B26C-89681AD95D25}" type="sibTrans" cxnId="{BD022036-46F7-EA4F-8F26-54023E0E5174}">
      <dgm:prSet/>
      <dgm:spPr/>
      <dgm:t>
        <a:bodyPr/>
        <a:lstStyle/>
        <a:p>
          <a:endParaRPr lang="en-GB"/>
        </a:p>
      </dgm:t>
    </dgm:pt>
    <dgm:pt modelId="{DD39556F-DF26-524F-B6C5-5ADFCD6A9BC8}">
      <dgm:prSet/>
      <dgm:spPr/>
      <dgm:t>
        <a:bodyPr/>
        <a:lstStyle/>
        <a:p>
          <a:endParaRPr lang="en-GB"/>
        </a:p>
      </dgm:t>
    </dgm:pt>
    <dgm:pt modelId="{4AC0E4C6-FBDF-FF43-9EE7-D43A24453802}" type="parTrans" cxnId="{81A91D53-CCBC-A440-A877-3C37406C2995}">
      <dgm:prSet/>
      <dgm:spPr/>
    </dgm:pt>
    <dgm:pt modelId="{B235840A-5F47-C74E-9EF9-8E180F44F592}" type="sibTrans" cxnId="{81A91D53-CCBC-A440-A877-3C37406C2995}">
      <dgm:prSet/>
      <dgm:spPr/>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4"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40B84FD4-FC74-3B47-B83C-B92D89545F0D}" type="pres">
      <dgm:prSet presAssocID="{6D56694D-EFA6-1D47-9743-1E67A2666DD7}" presName="Name8" presStyleCnt="0"/>
      <dgm:spPr/>
    </dgm:pt>
    <dgm:pt modelId="{A0C61C87-932B-BA4C-9074-1F72F5D15515}" type="pres">
      <dgm:prSet presAssocID="{6D56694D-EFA6-1D47-9743-1E67A2666DD7}" presName="level" presStyleLbl="node1" presStyleIdx="1" presStyleCnt="4">
        <dgm:presLayoutVars>
          <dgm:chMax val="1"/>
          <dgm:bulletEnabled val="1"/>
        </dgm:presLayoutVars>
      </dgm:prSet>
      <dgm:spPr/>
    </dgm:pt>
    <dgm:pt modelId="{43C4F9FD-0804-8C4D-9D64-4FD40F29341E}" type="pres">
      <dgm:prSet presAssocID="{6D56694D-EFA6-1D47-9743-1E67A2666DD7}" presName="levelTx" presStyleLbl="revTx" presStyleIdx="0" presStyleCnt="0">
        <dgm:presLayoutVars>
          <dgm:chMax val="1"/>
          <dgm:bulletEnabled val="1"/>
        </dgm:presLayoutVars>
      </dgm:prSet>
      <dgm:spPr/>
    </dgm:pt>
    <dgm:pt modelId="{B3DE4A72-F195-664F-8A27-2126BD717D22}" type="pres">
      <dgm:prSet presAssocID="{58A5F6E7-B3D2-8146-AD7C-C7645028E0C4}" presName="Name8" presStyleCnt="0"/>
      <dgm:spPr/>
    </dgm:pt>
    <dgm:pt modelId="{9EB0B632-0E1E-5441-B68A-96FDA9044256}" type="pres">
      <dgm:prSet presAssocID="{58A5F6E7-B3D2-8146-AD7C-C7645028E0C4}" presName="level" presStyleLbl="node1" presStyleIdx="2" presStyleCnt="4">
        <dgm:presLayoutVars>
          <dgm:chMax val="1"/>
          <dgm:bulletEnabled val="1"/>
        </dgm:presLayoutVars>
      </dgm:prSet>
      <dgm:spPr/>
    </dgm:pt>
    <dgm:pt modelId="{45AFD615-2FF3-3047-8BAC-ADE76E246004}" type="pres">
      <dgm:prSet presAssocID="{58A5F6E7-B3D2-8146-AD7C-C7645028E0C4}" presName="levelTx" presStyleLbl="revTx" presStyleIdx="0" presStyleCnt="0">
        <dgm:presLayoutVars>
          <dgm:chMax val="1"/>
          <dgm:bulletEnabled val="1"/>
        </dgm:presLayoutVars>
      </dgm:prSet>
      <dgm:spPr/>
    </dgm:pt>
    <dgm:pt modelId="{58A5B143-4F7C-E64C-A8D0-6413E3FFFA3E}" type="pres">
      <dgm:prSet presAssocID="{DD39556F-DF26-524F-B6C5-5ADFCD6A9BC8}" presName="Name8" presStyleCnt="0"/>
      <dgm:spPr/>
    </dgm:pt>
    <dgm:pt modelId="{97458A76-7E02-E749-A5E7-199DBF8FA316}" type="pres">
      <dgm:prSet presAssocID="{DD39556F-DF26-524F-B6C5-5ADFCD6A9BC8}" presName="level" presStyleLbl="node1" presStyleIdx="3" presStyleCnt="4">
        <dgm:presLayoutVars>
          <dgm:chMax val="1"/>
          <dgm:bulletEnabled val="1"/>
        </dgm:presLayoutVars>
      </dgm:prSet>
      <dgm:spPr/>
    </dgm:pt>
    <dgm:pt modelId="{5F377013-EA8D-3842-B3F5-A36DDD746F77}" type="pres">
      <dgm:prSet presAssocID="{DD39556F-DF26-524F-B6C5-5ADFCD6A9BC8}" presName="levelTx" presStyleLbl="revTx" presStyleIdx="0" presStyleCnt="0">
        <dgm:presLayoutVars>
          <dgm:chMax val="1"/>
          <dgm:bulletEnabled val="1"/>
        </dgm:presLayoutVars>
      </dgm:prSet>
      <dgm:spPr/>
    </dgm:pt>
  </dgm:ptLst>
  <dgm:cxnLst>
    <dgm:cxn modelId="{A4804E01-6D35-CC45-9C4E-3854254BCB61}" type="presOf" srcId="{6D56694D-EFA6-1D47-9743-1E67A2666DD7}" destId="{A0C61C87-932B-BA4C-9074-1F72F5D15515}" srcOrd="0" destOrd="0" presId="urn:microsoft.com/office/officeart/2005/8/layout/pyramid1"/>
    <dgm:cxn modelId="{2E8E1303-14AC-5047-A362-CD2E8D4ED081}" type="presOf" srcId="{DD39556F-DF26-524F-B6C5-5ADFCD6A9BC8}" destId="{5F377013-EA8D-3842-B3F5-A36DDD746F77}" srcOrd="1" destOrd="0" presId="urn:microsoft.com/office/officeart/2005/8/layout/pyramid1"/>
    <dgm:cxn modelId="{969BD30D-EAAC-7149-B6AF-73A5A388B0CE}" type="presOf" srcId="{DD39556F-DF26-524F-B6C5-5ADFCD6A9BC8}" destId="{97458A76-7E02-E749-A5E7-199DBF8FA316}" srcOrd="0"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BD022036-46F7-EA4F-8F26-54023E0E5174}" srcId="{AC90243A-5B0F-6048-8DC0-08EA08815F73}" destId="{58A5F6E7-B3D2-8146-AD7C-C7645028E0C4}" srcOrd="2" destOrd="0" parTransId="{99EBBA0C-97D0-7A4C-8D40-8E77CAEB2EB7}" sibTransId="{9647A14A-D0EA-C549-B26C-89681AD95D25}"/>
    <dgm:cxn modelId="{FEAE5136-CD03-134F-AD39-FAD75A73FD40}" type="presOf" srcId="{4AB17329-EE00-0F44-AE16-860BCFC44C46}" destId="{9F1FBE13-8CB0-8A42-A0C0-A30212615B22}" srcOrd="1" destOrd="0" presId="urn:microsoft.com/office/officeart/2005/8/layout/pyramid1"/>
    <dgm:cxn modelId="{0FAEC440-2C69-C643-BE1C-37385A18E2B3}" type="presOf" srcId="{58A5F6E7-B3D2-8146-AD7C-C7645028E0C4}" destId="{9EB0B632-0E1E-5441-B68A-96FDA9044256}" srcOrd="0" destOrd="0" presId="urn:microsoft.com/office/officeart/2005/8/layout/pyramid1"/>
    <dgm:cxn modelId="{404FF545-0933-E04F-A1BE-2E5C7DA0A710}" type="presOf" srcId="{6D56694D-EFA6-1D47-9743-1E67A2666DD7}" destId="{43C4F9FD-0804-8C4D-9D64-4FD40F29341E}" srcOrd="1" destOrd="0" presId="urn:microsoft.com/office/officeart/2005/8/layout/pyramid1"/>
    <dgm:cxn modelId="{9B024948-F2EB-0E48-809A-A7B6268B6F86}" srcId="{AC90243A-5B0F-6048-8DC0-08EA08815F73}" destId="{6D56694D-EFA6-1D47-9743-1E67A2666DD7}" srcOrd="1" destOrd="0" parTransId="{83D20221-57F9-084F-8CF6-3951EC96CEC6}" sibTransId="{E6B7873E-181D-B542-9358-2817545FD229}"/>
    <dgm:cxn modelId="{81A91D53-CCBC-A440-A877-3C37406C2995}" srcId="{AC90243A-5B0F-6048-8DC0-08EA08815F73}" destId="{DD39556F-DF26-524F-B6C5-5ADFCD6A9BC8}" srcOrd="3" destOrd="0" parTransId="{4AC0E4C6-FBDF-FF43-9EE7-D43A24453802}" sibTransId="{B235840A-5F47-C74E-9EF9-8E180F44F592}"/>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5D9D6FFD-C220-DF48-9E55-704DF4E0C8F6}" type="presOf" srcId="{58A5F6E7-B3D2-8146-AD7C-C7645028E0C4}" destId="{45AFD615-2FF3-3047-8BAC-ADE76E246004}" srcOrd="1"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13CC1AC5-36DF-3F4B-90D1-B81A481AA43A}" type="presParOf" srcId="{DC4271CA-3038-944D-8153-DBE8ABC45EC4}" destId="{40B84FD4-FC74-3B47-B83C-B92D89545F0D}" srcOrd="1" destOrd="0" presId="urn:microsoft.com/office/officeart/2005/8/layout/pyramid1"/>
    <dgm:cxn modelId="{5BCA618B-10C1-264F-95F0-FC06F0FEF5A4}" type="presParOf" srcId="{40B84FD4-FC74-3B47-B83C-B92D89545F0D}" destId="{A0C61C87-932B-BA4C-9074-1F72F5D15515}" srcOrd="0" destOrd="0" presId="urn:microsoft.com/office/officeart/2005/8/layout/pyramid1"/>
    <dgm:cxn modelId="{5AE89D08-79ED-8942-8904-1D98A0ABBA59}" type="presParOf" srcId="{40B84FD4-FC74-3B47-B83C-B92D89545F0D}" destId="{43C4F9FD-0804-8C4D-9D64-4FD40F29341E}" srcOrd="1" destOrd="0" presId="urn:microsoft.com/office/officeart/2005/8/layout/pyramid1"/>
    <dgm:cxn modelId="{2A2245EB-D3DC-0545-B8BD-CC84209A046A}" type="presParOf" srcId="{DC4271CA-3038-944D-8153-DBE8ABC45EC4}" destId="{B3DE4A72-F195-664F-8A27-2126BD717D22}" srcOrd="2" destOrd="0" presId="urn:microsoft.com/office/officeart/2005/8/layout/pyramid1"/>
    <dgm:cxn modelId="{1B103DD2-A43C-374B-8A94-3E0958DC9BE1}" type="presParOf" srcId="{B3DE4A72-F195-664F-8A27-2126BD717D22}" destId="{9EB0B632-0E1E-5441-B68A-96FDA9044256}" srcOrd="0" destOrd="0" presId="urn:microsoft.com/office/officeart/2005/8/layout/pyramid1"/>
    <dgm:cxn modelId="{A013B4B9-A91D-1C4E-845F-F9A60393F268}" type="presParOf" srcId="{B3DE4A72-F195-664F-8A27-2126BD717D22}" destId="{45AFD615-2FF3-3047-8BAC-ADE76E246004}" srcOrd="1" destOrd="0" presId="urn:microsoft.com/office/officeart/2005/8/layout/pyramid1"/>
    <dgm:cxn modelId="{C4A2C925-B565-D64D-A2B5-7D9CBE98A118}" type="presParOf" srcId="{DC4271CA-3038-944D-8153-DBE8ABC45EC4}" destId="{58A5B143-4F7C-E64C-A8D0-6413E3FFFA3E}" srcOrd="3" destOrd="0" presId="urn:microsoft.com/office/officeart/2005/8/layout/pyramid1"/>
    <dgm:cxn modelId="{F62DA7B5-570D-A946-BF39-CEBAF5DA4D5B}" type="presParOf" srcId="{58A5B143-4F7C-E64C-A8D0-6413E3FFFA3E}" destId="{97458A76-7E02-E749-A5E7-199DBF8FA316}" srcOrd="0" destOrd="0" presId="urn:microsoft.com/office/officeart/2005/8/layout/pyramid1"/>
    <dgm:cxn modelId="{E8DEE5EB-F9BA-9247-ACEC-1FBD40D0AA7C}" type="presParOf" srcId="{58A5B143-4F7C-E64C-A8D0-6413E3FFFA3E}" destId="{5F377013-EA8D-3842-B3F5-A36DDD746F77}"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r>
            <a:rPr lang="en-GB" sz="1800" b="1" dirty="0">
              <a:latin typeface="Century Gothic" panose="020B0502020202020204" pitchFamily="34" charset="0"/>
            </a:rPr>
            <a:t>p</a:t>
          </a: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6D56694D-EFA6-1D47-9743-1E67A2666DD7}">
      <dgm:prSet phldrT="[Text]" custT="1"/>
      <dgm:spPr>
        <a:solidFill>
          <a:schemeClr val="bg1"/>
        </a:solidFill>
        <a:ln w="25400">
          <a:solidFill>
            <a:schemeClr val="bg1">
              <a:lumMod val="75000"/>
            </a:schemeClr>
          </a:solidFill>
        </a:ln>
      </dgm:spPr>
      <dgm:t>
        <a:bodyPr/>
        <a:lstStyle/>
        <a:p>
          <a:r>
            <a:rPr lang="en-GB" sz="1800" b="1" dirty="0">
              <a:latin typeface="Century Gothic" panose="020B0502020202020204" pitchFamily="34" charset="0"/>
            </a:rPr>
            <a:t>pa</a:t>
          </a:r>
          <a:endParaRPr lang="en-GB" sz="2400" b="1" dirty="0">
            <a:latin typeface="Century Gothic" panose="020B0502020202020204" pitchFamily="34" charset="0"/>
          </a:endParaRPr>
        </a:p>
      </dgm:t>
    </dgm:pt>
    <dgm:pt modelId="{83D20221-57F9-084F-8CF6-3951EC96CEC6}" type="parTrans" cxnId="{9B024948-F2EB-0E48-809A-A7B6268B6F86}">
      <dgm:prSet/>
      <dgm:spPr/>
      <dgm:t>
        <a:bodyPr/>
        <a:lstStyle/>
        <a:p>
          <a:endParaRPr lang="en-GB"/>
        </a:p>
      </dgm:t>
    </dgm:pt>
    <dgm:pt modelId="{E6B7873E-181D-B542-9358-2817545FD229}" type="sibTrans" cxnId="{9B024948-F2EB-0E48-809A-A7B6268B6F86}">
      <dgm:prSet/>
      <dgm:spPr/>
      <dgm:t>
        <a:bodyPr/>
        <a:lstStyle/>
        <a:p>
          <a:endParaRPr lang="en-GB"/>
        </a:p>
      </dgm:t>
    </dgm:pt>
    <dgm:pt modelId="{58A5F6E7-B3D2-8146-AD7C-C7645028E0C4}">
      <dgm:prSet phldrT="[Text]" custT="1"/>
      <dgm:spPr>
        <a:solidFill>
          <a:schemeClr val="bg1"/>
        </a:solidFill>
        <a:ln w="25400">
          <a:solidFill>
            <a:schemeClr val="bg1">
              <a:lumMod val="75000"/>
            </a:schemeClr>
          </a:solidFill>
        </a:ln>
      </dgm:spPr>
      <dgm:t>
        <a:bodyPr/>
        <a:lstStyle/>
        <a:p>
          <a:r>
            <a:rPr lang="en-GB" sz="1800" b="1" dirty="0" err="1">
              <a:latin typeface="Century Gothic" panose="020B0502020202020204" pitchFamily="34" charset="0"/>
            </a:rPr>
            <a:t>pai</a:t>
          </a:r>
          <a:endParaRPr lang="en-GB" sz="4000" b="1" dirty="0">
            <a:latin typeface="Century Gothic" panose="020B0502020202020204" pitchFamily="34" charset="0"/>
          </a:endParaRPr>
        </a:p>
      </dgm:t>
    </dgm:pt>
    <dgm:pt modelId="{99EBBA0C-97D0-7A4C-8D40-8E77CAEB2EB7}" type="parTrans" cxnId="{BD022036-46F7-EA4F-8F26-54023E0E5174}">
      <dgm:prSet/>
      <dgm:spPr/>
      <dgm:t>
        <a:bodyPr/>
        <a:lstStyle/>
        <a:p>
          <a:endParaRPr lang="en-GB"/>
        </a:p>
      </dgm:t>
    </dgm:pt>
    <dgm:pt modelId="{9647A14A-D0EA-C549-B26C-89681AD95D25}" type="sibTrans" cxnId="{BD022036-46F7-EA4F-8F26-54023E0E5174}">
      <dgm:prSet/>
      <dgm:spPr/>
      <dgm:t>
        <a:bodyPr/>
        <a:lstStyle/>
        <a:p>
          <a:endParaRPr lang="en-GB"/>
        </a:p>
      </dgm:t>
    </dgm:pt>
    <dgm:pt modelId="{2B403570-3B30-0F42-9742-DFA9ECB51288}">
      <dgm:prSet custT="1"/>
      <dgm:spPr/>
      <dgm:t>
        <a:bodyPr/>
        <a:lstStyle/>
        <a:p>
          <a:r>
            <a:rPr lang="en-GB" sz="1800" b="1" dirty="0">
              <a:latin typeface="Century Gothic" panose="020B0502020202020204" pitchFamily="34" charset="0"/>
            </a:rPr>
            <a:t>pair</a:t>
          </a:r>
        </a:p>
      </dgm:t>
    </dgm:pt>
    <dgm:pt modelId="{F3533186-7CBC-1F49-94F5-082F5A0E27FD}" type="sibTrans" cxnId="{DE6D0AFC-22F3-9140-A240-B597F390D914}">
      <dgm:prSet/>
      <dgm:spPr/>
      <dgm:t>
        <a:bodyPr/>
        <a:lstStyle/>
        <a:p>
          <a:endParaRPr lang="en-GB"/>
        </a:p>
      </dgm:t>
    </dgm:pt>
    <dgm:pt modelId="{F499DA8E-CEFB-6245-A8B9-5E27FD10B869}" type="parTrans" cxnId="{DE6D0AFC-22F3-9140-A240-B597F390D914}">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4"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40B84FD4-FC74-3B47-B83C-B92D89545F0D}" type="pres">
      <dgm:prSet presAssocID="{6D56694D-EFA6-1D47-9743-1E67A2666DD7}" presName="Name8" presStyleCnt="0"/>
      <dgm:spPr/>
    </dgm:pt>
    <dgm:pt modelId="{A0C61C87-932B-BA4C-9074-1F72F5D15515}" type="pres">
      <dgm:prSet presAssocID="{6D56694D-EFA6-1D47-9743-1E67A2666DD7}" presName="level" presStyleLbl="node1" presStyleIdx="1" presStyleCnt="4">
        <dgm:presLayoutVars>
          <dgm:chMax val="1"/>
          <dgm:bulletEnabled val="1"/>
        </dgm:presLayoutVars>
      </dgm:prSet>
      <dgm:spPr/>
    </dgm:pt>
    <dgm:pt modelId="{43C4F9FD-0804-8C4D-9D64-4FD40F29341E}" type="pres">
      <dgm:prSet presAssocID="{6D56694D-EFA6-1D47-9743-1E67A2666DD7}" presName="levelTx" presStyleLbl="revTx" presStyleIdx="0" presStyleCnt="0">
        <dgm:presLayoutVars>
          <dgm:chMax val="1"/>
          <dgm:bulletEnabled val="1"/>
        </dgm:presLayoutVars>
      </dgm:prSet>
      <dgm:spPr/>
    </dgm:pt>
    <dgm:pt modelId="{B3DE4A72-F195-664F-8A27-2126BD717D22}" type="pres">
      <dgm:prSet presAssocID="{58A5F6E7-B3D2-8146-AD7C-C7645028E0C4}" presName="Name8" presStyleCnt="0"/>
      <dgm:spPr/>
    </dgm:pt>
    <dgm:pt modelId="{9EB0B632-0E1E-5441-B68A-96FDA9044256}" type="pres">
      <dgm:prSet presAssocID="{58A5F6E7-B3D2-8146-AD7C-C7645028E0C4}" presName="level" presStyleLbl="node1" presStyleIdx="2" presStyleCnt="4">
        <dgm:presLayoutVars>
          <dgm:chMax val="1"/>
          <dgm:bulletEnabled val="1"/>
        </dgm:presLayoutVars>
      </dgm:prSet>
      <dgm:spPr/>
    </dgm:pt>
    <dgm:pt modelId="{45AFD615-2FF3-3047-8BAC-ADE76E246004}" type="pres">
      <dgm:prSet presAssocID="{58A5F6E7-B3D2-8146-AD7C-C7645028E0C4}" presName="levelTx" presStyleLbl="revTx" presStyleIdx="0" presStyleCnt="0">
        <dgm:presLayoutVars>
          <dgm:chMax val="1"/>
          <dgm:bulletEnabled val="1"/>
        </dgm:presLayoutVars>
      </dgm:prSet>
      <dgm:spPr/>
    </dgm:pt>
    <dgm:pt modelId="{114632FF-8ABE-7F4D-B085-8B95D2A32EEC}" type="pres">
      <dgm:prSet presAssocID="{2B403570-3B30-0F42-9742-DFA9ECB51288}" presName="Name8" presStyleCnt="0"/>
      <dgm:spPr/>
    </dgm:pt>
    <dgm:pt modelId="{A0ECBBFC-7E7C-5C4D-B59E-0CDCB137FECA}" type="pres">
      <dgm:prSet presAssocID="{2B403570-3B30-0F42-9742-DFA9ECB51288}" presName="level" presStyleLbl="node1" presStyleIdx="3" presStyleCnt="4" custLinFactNeighborX="424">
        <dgm:presLayoutVars>
          <dgm:chMax val="1"/>
          <dgm:bulletEnabled val="1"/>
        </dgm:presLayoutVars>
      </dgm:prSet>
      <dgm:spPr/>
    </dgm:pt>
    <dgm:pt modelId="{C0E1A4C8-00EB-6244-83D9-2FB8191B9052}" type="pres">
      <dgm:prSet presAssocID="{2B403570-3B30-0F42-9742-DFA9ECB51288}" presName="levelTx" presStyleLbl="revTx" presStyleIdx="0" presStyleCnt="0">
        <dgm:presLayoutVars>
          <dgm:chMax val="1"/>
          <dgm:bulletEnabled val="1"/>
        </dgm:presLayoutVars>
      </dgm:prSet>
      <dgm:spPr/>
    </dgm:pt>
  </dgm:ptLst>
  <dgm:cxnLst>
    <dgm:cxn modelId="{A4804E01-6D35-CC45-9C4E-3854254BCB61}" type="presOf" srcId="{6D56694D-EFA6-1D47-9743-1E67A2666DD7}" destId="{A0C61C87-932B-BA4C-9074-1F72F5D15515}" srcOrd="0" destOrd="0" presId="urn:microsoft.com/office/officeart/2005/8/layout/pyramid1"/>
    <dgm:cxn modelId="{CBB64F0B-6C2A-9C49-B055-A4EFDF4F11C7}" type="presOf" srcId="{2B403570-3B30-0F42-9742-DFA9ECB51288}" destId="{A0ECBBFC-7E7C-5C4D-B59E-0CDCB137FECA}" srcOrd="0"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BD022036-46F7-EA4F-8F26-54023E0E5174}" srcId="{AC90243A-5B0F-6048-8DC0-08EA08815F73}" destId="{58A5F6E7-B3D2-8146-AD7C-C7645028E0C4}" srcOrd="2" destOrd="0" parTransId="{99EBBA0C-97D0-7A4C-8D40-8E77CAEB2EB7}" sibTransId="{9647A14A-D0EA-C549-B26C-89681AD95D25}"/>
    <dgm:cxn modelId="{FEAE5136-CD03-134F-AD39-FAD75A73FD40}" type="presOf" srcId="{4AB17329-EE00-0F44-AE16-860BCFC44C46}" destId="{9F1FBE13-8CB0-8A42-A0C0-A30212615B22}" srcOrd="1" destOrd="0" presId="urn:microsoft.com/office/officeart/2005/8/layout/pyramid1"/>
    <dgm:cxn modelId="{0FAEC440-2C69-C643-BE1C-37385A18E2B3}" type="presOf" srcId="{58A5F6E7-B3D2-8146-AD7C-C7645028E0C4}" destId="{9EB0B632-0E1E-5441-B68A-96FDA9044256}" srcOrd="0" destOrd="0" presId="urn:microsoft.com/office/officeart/2005/8/layout/pyramid1"/>
    <dgm:cxn modelId="{404FF545-0933-E04F-A1BE-2E5C7DA0A710}" type="presOf" srcId="{6D56694D-EFA6-1D47-9743-1E67A2666DD7}" destId="{43C4F9FD-0804-8C4D-9D64-4FD40F29341E}" srcOrd="1" destOrd="0" presId="urn:microsoft.com/office/officeart/2005/8/layout/pyramid1"/>
    <dgm:cxn modelId="{9B024948-F2EB-0E48-809A-A7B6268B6F86}" srcId="{AC90243A-5B0F-6048-8DC0-08EA08815F73}" destId="{6D56694D-EFA6-1D47-9743-1E67A2666DD7}" srcOrd="1" destOrd="0" parTransId="{83D20221-57F9-084F-8CF6-3951EC96CEC6}" sibTransId="{E6B7873E-181D-B542-9358-2817545FD229}"/>
    <dgm:cxn modelId="{D9620DA7-5AD4-4843-9730-37905E936D4F}" type="presOf" srcId="{2B403570-3B30-0F42-9742-DFA9ECB51288}" destId="{C0E1A4C8-00EB-6244-83D9-2FB8191B9052}" srcOrd="1" destOrd="0" presId="urn:microsoft.com/office/officeart/2005/8/layout/pyramid1"/>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DE6D0AFC-22F3-9140-A240-B597F390D914}" srcId="{AC90243A-5B0F-6048-8DC0-08EA08815F73}" destId="{2B403570-3B30-0F42-9742-DFA9ECB51288}" srcOrd="3" destOrd="0" parTransId="{F499DA8E-CEFB-6245-A8B9-5E27FD10B869}" sibTransId="{F3533186-7CBC-1F49-94F5-082F5A0E27FD}"/>
    <dgm:cxn modelId="{5D9D6FFD-C220-DF48-9E55-704DF4E0C8F6}" type="presOf" srcId="{58A5F6E7-B3D2-8146-AD7C-C7645028E0C4}" destId="{45AFD615-2FF3-3047-8BAC-ADE76E246004}" srcOrd="1"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13CC1AC5-36DF-3F4B-90D1-B81A481AA43A}" type="presParOf" srcId="{DC4271CA-3038-944D-8153-DBE8ABC45EC4}" destId="{40B84FD4-FC74-3B47-B83C-B92D89545F0D}" srcOrd="1" destOrd="0" presId="urn:microsoft.com/office/officeart/2005/8/layout/pyramid1"/>
    <dgm:cxn modelId="{5BCA618B-10C1-264F-95F0-FC06F0FEF5A4}" type="presParOf" srcId="{40B84FD4-FC74-3B47-B83C-B92D89545F0D}" destId="{A0C61C87-932B-BA4C-9074-1F72F5D15515}" srcOrd="0" destOrd="0" presId="urn:microsoft.com/office/officeart/2005/8/layout/pyramid1"/>
    <dgm:cxn modelId="{5AE89D08-79ED-8942-8904-1D98A0ABBA59}" type="presParOf" srcId="{40B84FD4-FC74-3B47-B83C-B92D89545F0D}" destId="{43C4F9FD-0804-8C4D-9D64-4FD40F29341E}" srcOrd="1" destOrd="0" presId="urn:microsoft.com/office/officeart/2005/8/layout/pyramid1"/>
    <dgm:cxn modelId="{2A2245EB-D3DC-0545-B8BD-CC84209A046A}" type="presParOf" srcId="{DC4271CA-3038-944D-8153-DBE8ABC45EC4}" destId="{B3DE4A72-F195-664F-8A27-2126BD717D22}" srcOrd="2" destOrd="0" presId="urn:microsoft.com/office/officeart/2005/8/layout/pyramid1"/>
    <dgm:cxn modelId="{1B103DD2-A43C-374B-8A94-3E0958DC9BE1}" type="presParOf" srcId="{B3DE4A72-F195-664F-8A27-2126BD717D22}" destId="{9EB0B632-0E1E-5441-B68A-96FDA9044256}" srcOrd="0" destOrd="0" presId="urn:microsoft.com/office/officeart/2005/8/layout/pyramid1"/>
    <dgm:cxn modelId="{A013B4B9-A91D-1C4E-845F-F9A60393F268}" type="presParOf" srcId="{B3DE4A72-F195-664F-8A27-2126BD717D22}" destId="{45AFD615-2FF3-3047-8BAC-ADE76E246004}" srcOrd="1" destOrd="0" presId="urn:microsoft.com/office/officeart/2005/8/layout/pyramid1"/>
    <dgm:cxn modelId="{7BF3FF61-883C-DC46-988D-4DB7EBE30CD3}" type="presParOf" srcId="{DC4271CA-3038-944D-8153-DBE8ABC45EC4}" destId="{114632FF-8ABE-7F4D-B085-8B95D2A32EEC}" srcOrd="3" destOrd="0" presId="urn:microsoft.com/office/officeart/2005/8/layout/pyramid1"/>
    <dgm:cxn modelId="{8A3CFC49-94FC-A543-94DD-C180072B6412}" type="presParOf" srcId="{114632FF-8ABE-7F4D-B085-8B95D2A32EEC}" destId="{A0ECBBFC-7E7C-5C4D-B59E-0CDCB137FECA}" srcOrd="0" destOrd="0" presId="urn:microsoft.com/office/officeart/2005/8/layout/pyramid1"/>
    <dgm:cxn modelId="{07CC7AF0-5769-CB49-9442-EE4F3F2B55AE}" type="presParOf" srcId="{114632FF-8ABE-7F4D-B085-8B95D2A32EEC}" destId="{C0E1A4C8-00EB-6244-83D9-2FB8191B9052}"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endParaRPr lang="en-GB" sz="3200" b="1" dirty="0">
            <a:latin typeface="Century Gothic" panose="020B0502020202020204" pitchFamily="34" charset="0"/>
          </a:endParaRP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D1BD5B3B-F05B-394F-BC75-8EF387F8402F}">
      <dgm:prSet/>
      <dgm:spPr/>
      <dgm:t>
        <a:bodyPr/>
        <a:lstStyle/>
        <a:p>
          <a:endParaRPr lang="en-GB"/>
        </a:p>
      </dgm:t>
    </dgm:pt>
    <dgm:pt modelId="{46D61948-9289-034F-A8E8-24E82F7F8AB0}" type="parTrans" cxnId="{C0F83349-2DEB-0545-83E6-0946C99615E5}">
      <dgm:prSet/>
      <dgm:spPr/>
      <dgm:t>
        <a:bodyPr/>
        <a:lstStyle/>
        <a:p>
          <a:endParaRPr lang="en-GB"/>
        </a:p>
      </dgm:t>
    </dgm:pt>
    <dgm:pt modelId="{3609E9D4-4CC7-C94D-8E80-3294E9921475}" type="sibTrans" cxnId="{C0F83349-2DEB-0545-83E6-0946C99615E5}">
      <dgm:prSet/>
      <dgm:spPr/>
      <dgm:t>
        <a:bodyPr/>
        <a:lstStyle/>
        <a:p>
          <a:endParaRPr lang="en-GB"/>
        </a:p>
      </dgm:t>
    </dgm:pt>
    <dgm:pt modelId="{A9D1559B-C82D-344C-A3A3-116D9C4BC885}">
      <dgm:prSet/>
      <dgm:spPr/>
      <dgm:t>
        <a:bodyPr/>
        <a:lstStyle/>
        <a:p>
          <a:endParaRPr lang="en-GB"/>
        </a:p>
      </dgm:t>
    </dgm:pt>
    <dgm:pt modelId="{3A16622C-9248-7A41-94F3-1E6C0881823D}" type="parTrans" cxnId="{363B9D32-C757-0C44-A299-17D3EA1999AB}">
      <dgm:prSet/>
      <dgm:spPr/>
      <dgm:t>
        <a:bodyPr/>
        <a:lstStyle/>
        <a:p>
          <a:endParaRPr lang="en-GB"/>
        </a:p>
      </dgm:t>
    </dgm:pt>
    <dgm:pt modelId="{8EED11DC-2F6F-1B46-A7DA-0ED15891EEE2}" type="sibTrans" cxnId="{363B9D32-C757-0C44-A299-17D3EA1999AB}">
      <dgm:prSet/>
      <dgm:spPr/>
      <dgm:t>
        <a:bodyPr/>
        <a:lstStyle/>
        <a:p>
          <a:endParaRPr lang="en-GB"/>
        </a:p>
      </dgm:t>
    </dgm:pt>
    <dgm:pt modelId="{6B0260CB-D339-9046-9195-4A17C340A32A}">
      <dgm:prSet/>
      <dgm:spPr/>
      <dgm:t>
        <a:bodyPr/>
        <a:lstStyle/>
        <a:p>
          <a:endParaRPr lang="en-GB"/>
        </a:p>
      </dgm:t>
    </dgm:pt>
    <dgm:pt modelId="{B399F207-6225-F345-A408-DCEAB0227F32}" type="parTrans" cxnId="{69760688-3E34-8E4A-A9EF-DC06BB30EB9A}">
      <dgm:prSet/>
      <dgm:spPr/>
      <dgm:t>
        <a:bodyPr/>
        <a:lstStyle/>
        <a:p>
          <a:endParaRPr lang="en-GB"/>
        </a:p>
      </dgm:t>
    </dgm:pt>
    <dgm:pt modelId="{B979B060-7C1E-0B4F-95FE-A995A22C46CA}" type="sibTrans" cxnId="{69760688-3E34-8E4A-A9EF-DC06BB30EB9A}">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4"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0F457553-3623-8F41-866C-B9BB7AA2731D}" type="pres">
      <dgm:prSet presAssocID="{D1BD5B3B-F05B-394F-BC75-8EF387F8402F}" presName="Name8" presStyleCnt="0"/>
      <dgm:spPr/>
    </dgm:pt>
    <dgm:pt modelId="{D5032D59-F03A-E149-B51C-B6F0E08AE067}" type="pres">
      <dgm:prSet presAssocID="{D1BD5B3B-F05B-394F-BC75-8EF387F8402F}" presName="level" presStyleLbl="node1" presStyleIdx="1" presStyleCnt="4">
        <dgm:presLayoutVars>
          <dgm:chMax val="1"/>
          <dgm:bulletEnabled val="1"/>
        </dgm:presLayoutVars>
      </dgm:prSet>
      <dgm:spPr/>
    </dgm:pt>
    <dgm:pt modelId="{ECC529C6-A1EC-D140-880A-6ADA6ED6F2AD}" type="pres">
      <dgm:prSet presAssocID="{D1BD5B3B-F05B-394F-BC75-8EF387F8402F}" presName="levelTx" presStyleLbl="revTx" presStyleIdx="0" presStyleCnt="0">
        <dgm:presLayoutVars>
          <dgm:chMax val="1"/>
          <dgm:bulletEnabled val="1"/>
        </dgm:presLayoutVars>
      </dgm:prSet>
      <dgm:spPr/>
    </dgm:pt>
    <dgm:pt modelId="{DAAAF8AB-9997-0E48-916B-D376641573D2}" type="pres">
      <dgm:prSet presAssocID="{A9D1559B-C82D-344C-A3A3-116D9C4BC885}" presName="Name8" presStyleCnt="0"/>
      <dgm:spPr/>
    </dgm:pt>
    <dgm:pt modelId="{9633A4D6-F44B-5246-8DCD-E1BD2DA883C4}" type="pres">
      <dgm:prSet presAssocID="{A9D1559B-C82D-344C-A3A3-116D9C4BC885}" presName="level" presStyleLbl="node1" presStyleIdx="2" presStyleCnt="4">
        <dgm:presLayoutVars>
          <dgm:chMax val="1"/>
          <dgm:bulletEnabled val="1"/>
        </dgm:presLayoutVars>
      </dgm:prSet>
      <dgm:spPr/>
    </dgm:pt>
    <dgm:pt modelId="{9A345838-978A-0B42-9585-7B0BCBFD2DC4}" type="pres">
      <dgm:prSet presAssocID="{A9D1559B-C82D-344C-A3A3-116D9C4BC885}" presName="levelTx" presStyleLbl="revTx" presStyleIdx="0" presStyleCnt="0">
        <dgm:presLayoutVars>
          <dgm:chMax val="1"/>
          <dgm:bulletEnabled val="1"/>
        </dgm:presLayoutVars>
      </dgm:prSet>
      <dgm:spPr/>
    </dgm:pt>
    <dgm:pt modelId="{D3EFC6AE-16C0-2A40-B2AF-ED51C5D2E177}" type="pres">
      <dgm:prSet presAssocID="{6B0260CB-D339-9046-9195-4A17C340A32A}" presName="Name8" presStyleCnt="0"/>
      <dgm:spPr/>
    </dgm:pt>
    <dgm:pt modelId="{A96CBFCD-F41D-0F4F-B189-C932F6020000}" type="pres">
      <dgm:prSet presAssocID="{6B0260CB-D339-9046-9195-4A17C340A32A}" presName="level" presStyleLbl="node1" presStyleIdx="3" presStyleCnt="4">
        <dgm:presLayoutVars>
          <dgm:chMax val="1"/>
          <dgm:bulletEnabled val="1"/>
        </dgm:presLayoutVars>
      </dgm:prSet>
      <dgm:spPr/>
    </dgm:pt>
    <dgm:pt modelId="{0A00F709-0404-7247-B7CA-E3DD1412074A}" type="pres">
      <dgm:prSet presAssocID="{6B0260CB-D339-9046-9195-4A17C340A32A}" presName="levelTx" presStyleLbl="revTx" presStyleIdx="0" presStyleCnt="0">
        <dgm:presLayoutVars>
          <dgm:chMax val="1"/>
          <dgm:bulletEnabled val="1"/>
        </dgm:presLayoutVars>
      </dgm:prSet>
      <dgm:spPr/>
    </dgm:pt>
  </dgm:ptLst>
  <dgm:cxnLst>
    <dgm:cxn modelId="{290D4607-FB92-644F-86DF-6C005475724A}" type="presOf" srcId="{D1BD5B3B-F05B-394F-BC75-8EF387F8402F}" destId="{D5032D59-F03A-E149-B51C-B6F0E08AE067}" srcOrd="0"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363B9D32-C757-0C44-A299-17D3EA1999AB}" srcId="{AC90243A-5B0F-6048-8DC0-08EA08815F73}" destId="{A9D1559B-C82D-344C-A3A3-116D9C4BC885}" srcOrd="2" destOrd="0" parTransId="{3A16622C-9248-7A41-94F3-1E6C0881823D}" sibTransId="{8EED11DC-2F6F-1B46-A7DA-0ED15891EEE2}"/>
    <dgm:cxn modelId="{FEAE5136-CD03-134F-AD39-FAD75A73FD40}" type="presOf" srcId="{4AB17329-EE00-0F44-AE16-860BCFC44C46}" destId="{9F1FBE13-8CB0-8A42-A0C0-A30212615B22}" srcOrd="1" destOrd="0" presId="urn:microsoft.com/office/officeart/2005/8/layout/pyramid1"/>
    <dgm:cxn modelId="{2620793C-51F6-D145-82B4-A5FDBE189186}" type="presOf" srcId="{D1BD5B3B-F05B-394F-BC75-8EF387F8402F}" destId="{ECC529C6-A1EC-D140-880A-6ADA6ED6F2AD}" srcOrd="1" destOrd="0" presId="urn:microsoft.com/office/officeart/2005/8/layout/pyramid1"/>
    <dgm:cxn modelId="{C0F83349-2DEB-0545-83E6-0946C99615E5}" srcId="{AC90243A-5B0F-6048-8DC0-08EA08815F73}" destId="{D1BD5B3B-F05B-394F-BC75-8EF387F8402F}" srcOrd="1" destOrd="0" parTransId="{46D61948-9289-034F-A8E8-24E82F7F8AB0}" sibTransId="{3609E9D4-4CC7-C94D-8E80-3294E9921475}"/>
    <dgm:cxn modelId="{A63DD777-0678-0941-86A2-80D2A3DA5125}" type="presOf" srcId="{A9D1559B-C82D-344C-A3A3-116D9C4BC885}" destId="{9A345838-978A-0B42-9585-7B0BCBFD2DC4}" srcOrd="1" destOrd="0" presId="urn:microsoft.com/office/officeart/2005/8/layout/pyramid1"/>
    <dgm:cxn modelId="{8738E378-44DC-CA4C-8A98-0C04DC005A7D}" type="presOf" srcId="{A9D1559B-C82D-344C-A3A3-116D9C4BC885}" destId="{9633A4D6-F44B-5246-8DCD-E1BD2DA883C4}" srcOrd="0" destOrd="0" presId="urn:microsoft.com/office/officeart/2005/8/layout/pyramid1"/>
    <dgm:cxn modelId="{69760688-3E34-8E4A-A9EF-DC06BB30EB9A}" srcId="{AC90243A-5B0F-6048-8DC0-08EA08815F73}" destId="{6B0260CB-D339-9046-9195-4A17C340A32A}" srcOrd="3" destOrd="0" parTransId="{B399F207-6225-F345-A408-DCEAB0227F32}" sibTransId="{B979B060-7C1E-0B4F-95FE-A995A22C46CA}"/>
    <dgm:cxn modelId="{2B46438F-A6D8-0B4A-BAAF-225724C0F166}" type="presOf" srcId="{6B0260CB-D339-9046-9195-4A17C340A32A}" destId="{0A00F709-0404-7247-B7CA-E3DD1412074A}" srcOrd="1" destOrd="0" presId="urn:microsoft.com/office/officeart/2005/8/layout/pyramid1"/>
    <dgm:cxn modelId="{90B7ABDB-A3DE-504C-85B2-CE31C759F41A}" type="presOf" srcId="{6B0260CB-D339-9046-9195-4A17C340A32A}" destId="{A96CBFCD-F41D-0F4F-B189-C932F6020000}" srcOrd="0" destOrd="0" presId="urn:microsoft.com/office/officeart/2005/8/layout/pyramid1"/>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08B5EDE5-E938-4E4D-BF9D-FA58151AEA70}" type="presParOf" srcId="{DC4271CA-3038-944D-8153-DBE8ABC45EC4}" destId="{0F457553-3623-8F41-866C-B9BB7AA2731D}" srcOrd="1" destOrd="0" presId="urn:microsoft.com/office/officeart/2005/8/layout/pyramid1"/>
    <dgm:cxn modelId="{53B1ACBF-5E9B-A546-BB88-B2FFC24A3208}" type="presParOf" srcId="{0F457553-3623-8F41-866C-B9BB7AA2731D}" destId="{D5032D59-F03A-E149-B51C-B6F0E08AE067}" srcOrd="0" destOrd="0" presId="urn:microsoft.com/office/officeart/2005/8/layout/pyramid1"/>
    <dgm:cxn modelId="{7A461EAA-FA93-FE41-B535-3CEBD141C624}" type="presParOf" srcId="{0F457553-3623-8F41-866C-B9BB7AA2731D}" destId="{ECC529C6-A1EC-D140-880A-6ADA6ED6F2AD}" srcOrd="1" destOrd="0" presId="urn:microsoft.com/office/officeart/2005/8/layout/pyramid1"/>
    <dgm:cxn modelId="{B0C9D9FA-4936-2D49-AB96-ABB76DD2AB2B}" type="presParOf" srcId="{DC4271CA-3038-944D-8153-DBE8ABC45EC4}" destId="{DAAAF8AB-9997-0E48-916B-D376641573D2}" srcOrd="2" destOrd="0" presId="urn:microsoft.com/office/officeart/2005/8/layout/pyramid1"/>
    <dgm:cxn modelId="{4EBF91CA-1243-E14A-9393-AAEDCA9DA75B}" type="presParOf" srcId="{DAAAF8AB-9997-0E48-916B-D376641573D2}" destId="{9633A4D6-F44B-5246-8DCD-E1BD2DA883C4}" srcOrd="0" destOrd="0" presId="urn:microsoft.com/office/officeart/2005/8/layout/pyramid1"/>
    <dgm:cxn modelId="{46A89B38-F4C3-DE43-8FAD-099527648785}" type="presParOf" srcId="{DAAAF8AB-9997-0E48-916B-D376641573D2}" destId="{9A345838-978A-0B42-9585-7B0BCBFD2DC4}" srcOrd="1" destOrd="0" presId="urn:microsoft.com/office/officeart/2005/8/layout/pyramid1"/>
    <dgm:cxn modelId="{25402BCB-4AD5-7941-8E04-0892EED322AD}" type="presParOf" srcId="{DC4271CA-3038-944D-8153-DBE8ABC45EC4}" destId="{D3EFC6AE-16C0-2A40-B2AF-ED51C5D2E177}" srcOrd="3" destOrd="0" presId="urn:microsoft.com/office/officeart/2005/8/layout/pyramid1"/>
    <dgm:cxn modelId="{3509E1CB-AD8E-1842-8DDC-B7DC5A9829F1}" type="presParOf" srcId="{D3EFC6AE-16C0-2A40-B2AF-ED51C5D2E177}" destId="{A96CBFCD-F41D-0F4F-B189-C932F6020000}" srcOrd="0" destOrd="0" presId="urn:microsoft.com/office/officeart/2005/8/layout/pyramid1"/>
    <dgm:cxn modelId="{5683449F-8ECF-0445-B9A2-8D02817D26E0}" type="presParOf" srcId="{D3EFC6AE-16C0-2A40-B2AF-ED51C5D2E177}" destId="{0A00F709-0404-7247-B7CA-E3DD1412074A}"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90243A-5B0F-6048-8DC0-08EA08815F73}" type="doc">
      <dgm:prSet loTypeId="urn:microsoft.com/office/officeart/2005/8/layout/pyramid1" loCatId="" qsTypeId="urn:microsoft.com/office/officeart/2005/8/quickstyle/simple3" qsCatId="simple" csTypeId="urn:microsoft.com/office/officeart/2005/8/colors/accent2_1" csCatId="accent2" phldr="1"/>
      <dgm:spPr/>
    </dgm:pt>
    <dgm:pt modelId="{4AB17329-EE00-0F44-AE16-860BCFC44C46}">
      <dgm:prSet phldrT="[Text]" custT="1"/>
      <dgm:spPr>
        <a:solidFill>
          <a:schemeClr val="bg1"/>
        </a:solidFill>
        <a:ln w="25400">
          <a:solidFill>
            <a:schemeClr val="bg1">
              <a:lumMod val="75000"/>
            </a:schemeClr>
          </a:solidFill>
        </a:ln>
      </dgm:spPr>
      <dgm:t>
        <a:bodyPr tIns="43200" anchor="b"/>
        <a:lstStyle/>
        <a:p>
          <a:r>
            <a:rPr lang="en-GB" sz="1800" b="1" dirty="0">
              <a:latin typeface="Century Gothic" panose="020B0502020202020204" pitchFamily="34" charset="0"/>
            </a:rPr>
            <a:t>n</a:t>
          </a:r>
        </a:p>
      </dgm:t>
    </dgm:pt>
    <dgm:pt modelId="{A718073D-6E51-1349-BB3F-AF165CCF5560}" type="parTrans" cxnId="{AF355DEA-DC91-DD4A-95F2-41E9C0C234C6}">
      <dgm:prSet/>
      <dgm:spPr/>
      <dgm:t>
        <a:bodyPr/>
        <a:lstStyle/>
        <a:p>
          <a:endParaRPr lang="en-GB"/>
        </a:p>
      </dgm:t>
    </dgm:pt>
    <dgm:pt modelId="{FBC67FD4-C948-6748-9DF0-988196E35F32}" type="sibTrans" cxnId="{AF355DEA-DC91-DD4A-95F2-41E9C0C234C6}">
      <dgm:prSet/>
      <dgm:spPr/>
      <dgm:t>
        <a:bodyPr/>
        <a:lstStyle/>
        <a:p>
          <a:endParaRPr lang="en-GB"/>
        </a:p>
      </dgm:t>
    </dgm:pt>
    <dgm:pt modelId="{6D56694D-EFA6-1D47-9743-1E67A2666DD7}">
      <dgm:prSet phldrT="[Text]" custT="1"/>
      <dgm:spPr>
        <a:solidFill>
          <a:schemeClr val="bg1"/>
        </a:solidFill>
        <a:ln w="25400">
          <a:solidFill>
            <a:schemeClr val="bg1">
              <a:lumMod val="75000"/>
            </a:schemeClr>
          </a:solidFill>
        </a:ln>
      </dgm:spPr>
      <dgm:t>
        <a:bodyPr/>
        <a:lstStyle/>
        <a:p>
          <a:r>
            <a:rPr lang="en-GB" sz="1800" b="1" dirty="0">
              <a:latin typeface="Century Gothic" panose="020B0502020202020204" pitchFamily="34" charset="0"/>
            </a:rPr>
            <a:t>ne</a:t>
          </a:r>
        </a:p>
      </dgm:t>
    </dgm:pt>
    <dgm:pt modelId="{83D20221-57F9-084F-8CF6-3951EC96CEC6}" type="parTrans" cxnId="{9B024948-F2EB-0E48-809A-A7B6268B6F86}">
      <dgm:prSet/>
      <dgm:spPr/>
      <dgm:t>
        <a:bodyPr/>
        <a:lstStyle/>
        <a:p>
          <a:endParaRPr lang="en-GB"/>
        </a:p>
      </dgm:t>
    </dgm:pt>
    <dgm:pt modelId="{E6B7873E-181D-B542-9358-2817545FD229}" type="sibTrans" cxnId="{9B024948-F2EB-0E48-809A-A7B6268B6F86}">
      <dgm:prSet/>
      <dgm:spPr/>
      <dgm:t>
        <a:bodyPr/>
        <a:lstStyle/>
        <a:p>
          <a:endParaRPr lang="en-GB"/>
        </a:p>
      </dgm:t>
    </dgm:pt>
    <dgm:pt modelId="{58A5F6E7-B3D2-8146-AD7C-C7645028E0C4}">
      <dgm:prSet phldrT="[Text]" custT="1"/>
      <dgm:spPr>
        <a:solidFill>
          <a:schemeClr val="bg1"/>
        </a:solidFill>
        <a:ln w="25400">
          <a:solidFill>
            <a:schemeClr val="bg1">
              <a:lumMod val="75000"/>
            </a:schemeClr>
          </a:solidFill>
        </a:ln>
      </dgm:spPr>
      <dgm:t>
        <a:bodyPr/>
        <a:lstStyle/>
        <a:p>
          <a:r>
            <a:rPr lang="en-GB" sz="2000" b="1" dirty="0" err="1">
              <a:latin typeface="Century Gothic" panose="020B0502020202020204" pitchFamily="34" charset="0"/>
            </a:rPr>
            <a:t>nes</a:t>
          </a:r>
          <a:endParaRPr lang="en-GB" sz="1800" b="1" dirty="0">
            <a:latin typeface="Century Gothic" panose="020B0502020202020204" pitchFamily="34" charset="0"/>
          </a:endParaRPr>
        </a:p>
      </dgm:t>
    </dgm:pt>
    <dgm:pt modelId="{99EBBA0C-97D0-7A4C-8D40-8E77CAEB2EB7}" type="parTrans" cxnId="{BD022036-46F7-EA4F-8F26-54023E0E5174}">
      <dgm:prSet/>
      <dgm:spPr/>
      <dgm:t>
        <a:bodyPr/>
        <a:lstStyle/>
        <a:p>
          <a:endParaRPr lang="en-GB"/>
        </a:p>
      </dgm:t>
    </dgm:pt>
    <dgm:pt modelId="{9647A14A-D0EA-C549-B26C-89681AD95D25}" type="sibTrans" cxnId="{BD022036-46F7-EA4F-8F26-54023E0E5174}">
      <dgm:prSet/>
      <dgm:spPr/>
      <dgm:t>
        <a:bodyPr/>
        <a:lstStyle/>
        <a:p>
          <a:endParaRPr lang="en-GB"/>
        </a:p>
      </dgm:t>
    </dgm:pt>
    <dgm:pt modelId="{2B403570-3B30-0F42-9742-DFA9ECB51288}">
      <dgm:prSet custT="1"/>
      <dgm:spPr/>
      <dgm:t>
        <a:bodyPr/>
        <a:lstStyle/>
        <a:p>
          <a:r>
            <a:rPr lang="en-GB" sz="2000" b="1" dirty="0">
              <a:latin typeface="Century Gothic" panose="020B0502020202020204" pitchFamily="34" charset="0"/>
            </a:rPr>
            <a:t>nest</a:t>
          </a:r>
          <a:endParaRPr lang="en-GB" sz="1800" b="1" dirty="0">
            <a:latin typeface="Century Gothic" panose="020B0502020202020204" pitchFamily="34" charset="0"/>
          </a:endParaRPr>
        </a:p>
      </dgm:t>
    </dgm:pt>
    <dgm:pt modelId="{F3533186-7CBC-1F49-94F5-082F5A0E27FD}" type="sibTrans" cxnId="{DE6D0AFC-22F3-9140-A240-B597F390D914}">
      <dgm:prSet/>
      <dgm:spPr/>
      <dgm:t>
        <a:bodyPr/>
        <a:lstStyle/>
        <a:p>
          <a:endParaRPr lang="en-GB"/>
        </a:p>
      </dgm:t>
    </dgm:pt>
    <dgm:pt modelId="{F499DA8E-CEFB-6245-A8B9-5E27FD10B869}" type="parTrans" cxnId="{DE6D0AFC-22F3-9140-A240-B597F390D914}">
      <dgm:prSet/>
      <dgm:spPr/>
      <dgm:t>
        <a:bodyPr/>
        <a:lstStyle/>
        <a:p>
          <a:endParaRPr lang="en-GB"/>
        </a:p>
      </dgm:t>
    </dgm:pt>
    <dgm:pt modelId="{DC4271CA-3038-944D-8153-DBE8ABC45EC4}" type="pres">
      <dgm:prSet presAssocID="{AC90243A-5B0F-6048-8DC0-08EA08815F73}" presName="Name0" presStyleCnt="0">
        <dgm:presLayoutVars>
          <dgm:dir/>
          <dgm:animLvl val="lvl"/>
          <dgm:resizeHandles val="exact"/>
        </dgm:presLayoutVars>
      </dgm:prSet>
      <dgm:spPr/>
    </dgm:pt>
    <dgm:pt modelId="{BA91CE70-0EF3-D846-8C53-6E433837754B}" type="pres">
      <dgm:prSet presAssocID="{4AB17329-EE00-0F44-AE16-860BCFC44C46}" presName="Name8" presStyleCnt="0"/>
      <dgm:spPr/>
    </dgm:pt>
    <dgm:pt modelId="{0FE86D5A-DC2B-8649-B641-9D2BA83E6AC7}" type="pres">
      <dgm:prSet presAssocID="{4AB17329-EE00-0F44-AE16-860BCFC44C46}" presName="level" presStyleLbl="node1" presStyleIdx="0" presStyleCnt="4" custLinFactNeighborY="-1090">
        <dgm:presLayoutVars>
          <dgm:chMax val="1"/>
          <dgm:bulletEnabled val="1"/>
        </dgm:presLayoutVars>
      </dgm:prSet>
      <dgm:spPr/>
    </dgm:pt>
    <dgm:pt modelId="{9F1FBE13-8CB0-8A42-A0C0-A30212615B22}" type="pres">
      <dgm:prSet presAssocID="{4AB17329-EE00-0F44-AE16-860BCFC44C46}" presName="levelTx" presStyleLbl="revTx" presStyleIdx="0" presStyleCnt="0">
        <dgm:presLayoutVars>
          <dgm:chMax val="1"/>
          <dgm:bulletEnabled val="1"/>
        </dgm:presLayoutVars>
      </dgm:prSet>
      <dgm:spPr/>
    </dgm:pt>
    <dgm:pt modelId="{40B84FD4-FC74-3B47-B83C-B92D89545F0D}" type="pres">
      <dgm:prSet presAssocID="{6D56694D-EFA6-1D47-9743-1E67A2666DD7}" presName="Name8" presStyleCnt="0"/>
      <dgm:spPr/>
    </dgm:pt>
    <dgm:pt modelId="{A0C61C87-932B-BA4C-9074-1F72F5D15515}" type="pres">
      <dgm:prSet presAssocID="{6D56694D-EFA6-1D47-9743-1E67A2666DD7}" presName="level" presStyleLbl="node1" presStyleIdx="1" presStyleCnt="4">
        <dgm:presLayoutVars>
          <dgm:chMax val="1"/>
          <dgm:bulletEnabled val="1"/>
        </dgm:presLayoutVars>
      </dgm:prSet>
      <dgm:spPr/>
    </dgm:pt>
    <dgm:pt modelId="{43C4F9FD-0804-8C4D-9D64-4FD40F29341E}" type="pres">
      <dgm:prSet presAssocID="{6D56694D-EFA6-1D47-9743-1E67A2666DD7}" presName="levelTx" presStyleLbl="revTx" presStyleIdx="0" presStyleCnt="0">
        <dgm:presLayoutVars>
          <dgm:chMax val="1"/>
          <dgm:bulletEnabled val="1"/>
        </dgm:presLayoutVars>
      </dgm:prSet>
      <dgm:spPr/>
    </dgm:pt>
    <dgm:pt modelId="{B3DE4A72-F195-664F-8A27-2126BD717D22}" type="pres">
      <dgm:prSet presAssocID="{58A5F6E7-B3D2-8146-AD7C-C7645028E0C4}" presName="Name8" presStyleCnt="0"/>
      <dgm:spPr/>
    </dgm:pt>
    <dgm:pt modelId="{9EB0B632-0E1E-5441-B68A-96FDA9044256}" type="pres">
      <dgm:prSet presAssocID="{58A5F6E7-B3D2-8146-AD7C-C7645028E0C4}" presName="level" presStyleLbl="node1" presStyleIdx="2" presStyleCnt="4">
        <dgm:presLayoutVars>
          <dgm:chMax val="1"/>
          <dgm:bulletEnabled val="1"/>
        </dgm:presLayoutVars>
      </dgm:prSet>
      <dgm:spPr/>
    </dgm:pt>
    <dgm:pt modelId="{45AFD615-2FF3-3047-8BAC-ADE76E246004}" type="pres">
      <dgm:prSet presAssocID="{58A5F6E7-B3D2-8146-AD7C-C7645028E0C4}" presName="levelTx" presStyleLbl="revTx" presStyleIdx="0" presStyleCnt="0">
        <dgm:presLayoutVars>
          <dgm:chMax val="1"/>
          <dgm:bulletEnabled val="1"/>
        </dgm:presLayoutVars>
      </dgm:prSet>
      <dgm:spPr/>
    </dgm:pt>
    <dgm:pt modelId="{114632FF-8ABE-7F4D-B085-8B95D2A32EEC}" type="pres">
      <dgm:prSet presAssocID="{2B403570-3B30-0F42-9742-DFA9ECB51288}" presName="Name8" presStyleCnt="0"/>
      <dgm:spPr/>
    </dgm:pt>
    <dgm:pt modelId="{A0ECBBFC-7E7C-5C4D-B59E-0CDCB137FECA}" type="pres">
      <dgm:prSet presAssocID="{2B403570-3B30-0F42-9742-DFA9ECB51288}" presName="level" presStyleLbl="node1" presStyleIdx="3" presStyleCnt="4" custLinFactNeighborX="424">
        <dgm:presLayoutVars>
          <dgm:chMax val="1"/>
          <dgm:bulletEnabled val="1"/>
        </dgm:presLayoutVars>
      </dgm:prSet>
      <dgm:spPr/>
    </dgm:pt>
    <dgm:pt modelId="{C0E1A4C8-00EB-6244-83D9-2FB8191B9052}" type="pres">
      <dgm:prSet presAssocID="{2B403570-3B30-0F42-9742-DFA9ECB51288}" presName="levelTx" presStyleLbl="revTx" presStyleIdx="0" presStyleCnt="0">
        <dgm:presLayoutVars>
          <dgm:chMax val="1"/>
          <dgm:bulletEnabled val="1"/>
        </dgm:presLayoutVars>
      </dgm:prSet>
      <dgm:spPr/>
    </dgm:pt>
  </dgm:ptLst>
  <dgm:cxnLst>
    <dgm:cxn modelId="{A4804E01-6D35-CC45-9C4E-3854254BCB61}" type="presOf" srcId="{6D56694D-EFA6-1D47-9743-1E67A2666DD7}" destId="{A0C61C87-932B-BA4C-9074-1F72F5D15515}" srcOrd="0" destOrd="0" presId="urn:microsoft.com/office/officeart/2005/8/layout/pyramid1"/>
    <dgm:cxn modelId="{CBB64F0B-6C2A-9C49-B055-A4EFDF4F11C7}" type="presOf" srcId="{2B403570-3B30-0F42-9742-DFA9ECB51288}" destId="{A0ECBBFC-7E7C-5C4D-B59E-0CDCB137FECA}" srcOrd="0" destOrd="0" presId="urn:microsoft.com/office/officeart/2005/8/layout/pyramid1"/>
    <dgm:cxn modelId="{A6CA1019-C6B6-BC4B-9818-AAFBA7DE8A71}" type="presOf" srcId="{AC90243A-5B0F-6048-8DC0-08EA08815F73}" destId="{DC4271CA-3038-944D-8153-DBE8ABC45EC4}" srcOrd="0" destOrd="0" presId="urn:microsoft.com/office/officeart/2005/8/layout/pyramid1"/>
    <dgm:cxn modelId="{BD022036-46F7-EA4F-8F26-54023E0E5174}" srcId="{AC90243A-5B0F-6048-8DC0-08EA08815F73}" destId="{58A5F6E7-B3D2-8146-AD7C-C7645028E0C4}" srcOrd="2" destOrd="0" parTransId="{99EBBA0C-97D0-7A4C-8D40-8E77CAEB2EB7}" sibTransId="{9647A14A-D0EA-C549-B26C-89681AD95D25}"/>
    <dgm:cxn modelId="{FEAE5136-CD03-134F-AD39-FAD75A73FD40}" type="presOf" srcId="{4AB17329-EE00-0F44-AE16-860BCFC44C46}" destId="{9F1FBE13-8CB0-8A42-A0C0-A30212615B22}" srcOrd="1" destOrd="0" presId="urn:microsoft.com/office/officeart/2005/8/layout/pyramid1"/>
    <dgm:cxn modelId="{0FAEC440-2C69-C643-BE1C-37385A18E2B3}" type="presOf" srcId="{58A5F6E7-B3D2-8146-AD7C-C7645028E0C4}" destId="{9EB0B632-0E1E-5441-B68A-96FDA9044256}" srcOrd="0" destOrd="0" presId="urn:microsoft.com/office/officeart/2005/8/layout/pyramid1"/>
    <dgm:cxn modelId="{404FF545-0933-E04F-A1BE-2E5C7DA0A710}" type="presOf" srcId="{6D56694D-EFA6-1D47-9743-1E67A2666DD7}" destId="{43C4F9FD-0804-8C4D-9D64-4FD40F29341E}" srcOrd="1" destOrd="0" presId="urn:microsoft.com/office/officeart/2005/8/layout/pyramid1"/>
    <dgm:cxn modelId="{9B024948-F2EB-0E48-809A-A7B6268B6F86}" srcId="{AC90243A-5B0F-6048-8DC0-08EA08815F73}" destId="{6D56694D-EFA6-1D47-9743-1E67A2666DD7}" srcOrd="1" destOrd="0" parTransId="{83D20221-57F9-084F-8CF6-3951EC96CEC6}" sibTransId="{E6B7873E-181D-B542-9358-2817545FD229}"/>
    <dgm:cxn modelId="{D9620DA7-5AD4-4843-9730-37905E936D4F}" type="presOf" srcId="{2B403570-3B30-0F42-9742-DFA9ECB51288}" destId="{C0E1A4C8-00EB-6244-83D9-2FB8191B9052}" srcOrd="1" destOrd="0" presId="urn:microsoft.com/office/officeart/2005/8/layout/pyramid1"/>
    <dgm:cxn modelId="{AF355DEA-DC91-DD4A-95F2-41E9C0C234C6}" srcId="{AC90243A-5B0F-6048-8DC0-08EA08815F73}" destId="{4AB17329-EE00-0F44-AE16-860BCFC44C46}" srcOrd="0" destOrd="0" parTransId="{A718073D-6E51-1349-BB3F-AF165CCF5560}" sibTransId="{FBC67FD4-C948-6748-9DF0-988196E35F32}"/>
    <dgm:cxn modelId="{A0CE11EE-1002-684B-B073-82BA484EDD9A}" type="presOf" srcId="{4AB17329-EE00-0F44-AE16-860BCFC44C46}" destId="{0FE86D5A-DC2B-8649-B641-9D2BA83E6AC7}" srcOrd="0" destOrd="0" presId="urn:microsoft.com/office/officeart/2005/8/layout/pyramid1"/>
    <dgm:cxn modelId="{DE6D0AFC-22F3-9140-A240-B597F390D914}" srcId="{AC90243A-5B0F-6048-8DC0-08EA08815F73}" destId="{2B403570-3B30-0F42-9742-DFA9ECB51288}" srcOrd="3" destOrd="0" parTransId="{F499DA8E-CEFB-6245-A8B9-5E27FD10B869}" sibTransId="{F3533186-7CBC-1F49-94F5-082F5A0E27FD}"/>
    <dgm:cxn modelId="{5D9D6FFD-C220-DF48-9E55-704DF4E0C8F6}" type="presOf" srcId="{58A5F6E7-B3D2-8146-AD7C-C7645028E0C4}" destId="{45AFD615-2FF3-3047-8BAC-ADE76E246004}" srcOrd="1" destOrd="0" presId="urn:microsoft.com/office/officeart/2005/8/layout/pyramid1"/>
    <dgm:cxn modelId="{B7824488-9263-0447-B7B0-98C1600CBBD9}" type="presParOf" srcId="{DC4271CA-3038-944D-8153-DBE8ABC45EC4}" destId="{BA91CE70-0EF3-D846-8C53-6E433837754B}" srcOrd="0" destOrd="0" presId="urn:microsoft.com/office/officeart/2005/8/layout/pyramid1"/>
    <dgm:cxn modelId="{C9C94DC6-B754-E74A-B014-43544412A7DA}" type="presParOf" srcId="{BA91CE70-0EF3-D846-8C53-6E433837754B}" destId="{0FE86D5A-DC2B-8649-B641-9D2BA83E6AC7}" srcOrd="0" destOrd="0" presId="urn:microsoft.com/office/officeart/2005/8/layout/pyramid1"/>
    <dgm:cxn modelId="{D047145E-8A65-DA44-871C-A429D79DDF01}" type="presParOf" srcId="{BA91CE70-0EF3-D846-8C53-6E433837754B}" destId="{9F1FBE13-8CB0-8A42-A0C0-A30212615B22}" srcOrd="1" destOrd="0" presId="urn:microsoft.com/office/officeart/2005/8/layout/pyramid1"/>
    <dgm:cxn modelId="{13CC1AC5-36DF-3F4B-90D1-B81A481AA43A}" type="presParOf" srcId="{DC4271CA-3038-944D-8153-DBE8ABC45EC4}" destId="{40B84FD4-FC74-3B47-B83C-B92D89545F0D}" srcOrd="1" destOrd="0" presId="urn:microsoft.com/office/officeart/2005/8/layout/pyramid1"/>
    <dgm:cxn modelId="{5BCA618B-10C1-264F-95F0-FC06F0FEF5A4}" type="presParOf" srcId="{40B84FD4-FC74-3B47-B83C-B92D89545F0D}" destId="{A0C61C87-932B-BA4C-9074-1F72F5D15515}" srcOrd="0" destOrd="0" presId="urn:microsoft.com/office/officeart/2005/8/layout/pyramid1"/>
    <dgm:cxn modelId="{5AE89D08-79ED-8942-8904-1D98A0ABBA59}" type="presParOf" srcId="{40B84FD4-FC74-3B47-B83C-B92D89545F0D}" destId="{43C4F9FD-0804-8C4D-9D64-4FD40F29341E}" srcOrd="1" destOrd="0" presId="urn:microsoft.com/office/officeart/2005/8/layout/pyramid1"/>
    <dgm:cxn modelId="{2A2245EB-D3DC-0545-B8BD-CC84209A046A}" type="presParOf" srcId="{DC4271CA-3038-944D-8153-DBE8ABC45EC4}" destId="{B3DE4A72-F195-664F-8A27-2126BD717D22}" srcOrd="2" destOrd="0" presId="urn:microsoft.com/office/officeart/2005/8/layout/pyramid1"/>
    <dgm:cxn modelId="{1B103DD2-A43C-374B-8A94-3E0958DC9BE1}" type="presParOf" srcId="{B3DE4A72-F195-664F-8A27-2126BD717D22}" destId="{9EB0B632-0E1E-5441-B68A-96FDA9044256}" srcOrd="0" destOrd="0" presId="urn:microsoft.com/office/officeart/2005/8/layout/pyramid1"/>
    <dgm:cxn modelId="{A013B4B9-A91D-1C4E-845F-F9A60393F268}" type="presParOf" srcId="{B3DE4A72-F195-664F-8A27-2126BD717D22}" destId="{45AFD615-2FF3-3047-8BAC-ADE76E246004}" srcOrd="1" destOrd="0" presId="urn:microsoft.com/office/officeart/2005/8/layout/pyramid1"/>
    <dgm:cxn modelId="{7BF3FF61-883C-DC46-988D-4DB7EBE30CD3}" type="presParOf" srcId="{DC4271CA-3038-944D-8153-DBE8ABC45EC4}" destId="{114632FF-8ABE-7F4D-B085-8B95D2A32EEC}" srcOrd="3" destOrd="0" presId="urn:microsoft.com/office/officeart/2005/8/layout/pyramid1"/>
    <dgm:cxn modelId="{8A3CFC49-94FC-A543-94DD-C180072B6412}" type="presParOf" srcId="{114632FF-8ABE-7F4D-B085-8B95D2A32EEC}" destId="{A0ECBBFC-7E7C-5C4D-B59E-0CDCB137FECA}" srcOrd="0" destOrd="0" presId="urn:microsoft.com/office/officeart/2005/8/layout/pyramid1"/>
    <dgm:cxn modelId="{07CC7AF0-5769-CB49-9442-EE4F3F2B55AE}" type="presParOf" srcId="{114632FF-8ABE-7F4D-B085-8B95D2A32EEC}" destId="{C0E1A4C8-00EB-6244-83D9-2FB8191B9052}" srcOrd="1" destOrd="0" presId="urn:microsoft.com/office/officeart/2005/8/layout/pyramid1"/>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027562" y="0"/>
          <a:ext cx="1027562"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3200" rIns="40640" bIns="40640" numCol="1" spcCol="1270" anchor="b" anchorCtr="0">
          <a:noAutofit/>
        </a:bodyPr>
        <a:lstStyle/>
        <a:p>
          <a:pPr marL="0" lvl="0" indent="0" algn="ctr" defTabSz="1422400">
            <a:lnSpc>
              <a:spcPct val="90000"/>
            </a:lnSpc>
            <a:spcBef>
              <a:spcPct val="0"/>
            </a:spcBef>
            <a:spcAft>
              <a:spcPct val="35000"/>
            </a:spcAft>
            <a:buNone/>
          </a:pPr>
          <a:r>
            <a:rPr lang="en-GB" sz="3200" b="1" kern="1200" dirty="0">
              <a:latin typeface="Century Gothic" panose="020B0502020202020204" pitchFamily="34" charset="0"/>
            </a:rPr>
            <a:t>m</a:t>
          </a:r>
        </a:p>
      </dsp:txBody>
      <dsp:txXfrm>
        <a:off x="1027562" y="0"/>
        <a:ext cx="1027562" cy="711302"/>
      </dsp:txXfrm>
    </dsp:sp>
    <dsp:sp modelId="{A0C61C87-932B-BA4C-9074-1F72F5D15515}">
      <dsp:nvSpPr>
        <dsp:cNvPr id="0" name=""/>
        <dsp:cNvSpPr/>
      </dsp:nvSpPr>
      <dsp:spPr>
        <a:xfrm>
          <a:off x="513781" y="711302"/>
          <a:ext cx="2055124"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latin typeface="Century Gothic" panose="020B0502020202020204" pitchFamily="34" charset="0"/>
            </a:rPr>
            <a:t>ma</a:t>
          </a:r>
        </a:p>
      </dsp:txBody>
      <dsp:txXfrm>
        <a:off x="873427" y="711302"/>
        <a:ext cx="1335831" cy="711302"/>
      </dsp:txXfrm>
    </dsp:sp>
    <dsp:sp modelId="{9EB0B632-0E1E-5441-B68A-96FDA9044256}">
      <dsp:nvSpPr>
        <dsp:cNvPr id="0" name=""/>
        <dsp:cNvSpPr/>
      </dsp:nvSpPr>
      <dsp:spPr>
        <a:xfrm>
          <a:off x="0" y="1422604"/>
          <a:ext cx="3082687"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latin typeface="Century Gothic" panose="020B0502020202020204" pitchFamily="34" charset="0"/>
            </a:rPr>
            <a:t>mat</a:t>
          </a:r>
          <a:endParaRPr lang="en-GB" sz="4500" b="1" kern="1200" dirty="0">
            <a:latin typeface="Century Gothic" panose="020B0502020202020204" pitchFamily="34" charset="0"/>
          </a:endParaRPr>
        </a:p>
      </dsp:txBody>
      <dsp:txXfrm>
        <a:off x="539470" y="1422604"/>
        <a:ext cx="2003746" cy="7113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156007" y="0"/>
          <a:ext cx="770671" cy="539780"/>
        </a:xfrm>
        <a:prstGeom prst="trapezoid">
          <a:avLst>
            <a:gd name="adj" fmla="val 71388"/>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3200" rIns="40640" bIns="40640" numCol="1" spcCol="1270" anchor="b" anchorCtr="0">
          <a:noAutofit/>
        </a:bodyPr>
        <a:lstStyle/>
        <a:p>
          <a:pPr marL="0" lvl="0" indent="0" algn="ctr" defTabSz="1422400">
            <a:lnSpc>
              <a:spcPct val="90000"/>
            </a:lnSpc>
            <a:spcBef>
              <a:spcPct val="0"/>
            </a:spcBef>
            <a:spcAft>
              <a:spcPct val="35000"/>
            </a:spcAft>
            <a:buNone/>
          </a:pPr>
          <a:endParaRPr lang="en-GB" sz="3200" b="1" kern="1200" dirty="0">
            <a:latin typeface="Century Gothic" panose="020B0502020202020204" pitchFamily="34" charset="0"/>
          </a:endParaRPr>
        </a:p>
      </dsp:txBody>
      <dsp:txXfrm>
        <a:off x="1156007" y="0"/>
        <a:ext cx="770671" cy="539780"/>
      </dsp:txXfrm>
    </dsp:sp>
    <dsp:sp modelId="{D5032D59-F03A-E149-B51C-B6F0E08AE067}">
      <dsp:nvSpPr>
        <dsp:cNvPr id="0" name=""/>
        <dsp:cNvSpPr/>
      </dsp:nvSpPr>
      <dsp:spPr>
        <a:xfrm>
          <a:off x="770671" y="539780"/>
          <a:ext cx="1541343" cy="539780"/>
        </a:xfrm>
        <a:prstGeom prst="trapezoid">
          <a:avLst>
            <a:gd name="adj" fmla="val 71388"/>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1040406" y="539780"/>
        <a:ext cx="1001873" cy="539780"/>
      </dsp:txXfrm>
    </dsp:sp>
    <dsp:sp modelId="{4D4F561F-3E1E-6747-90F5-7A60AF64398A}">
      <dsp:nvSpPr>
        <dsp:cNvPr id="0" name=""/>
        <dsp:cNvSpPr/>
      </dsp:nvSpPr>
      <dsp:spPr>
        <a:xfrm>
          <a:off x="385335" y="1079560"/>
          <a:ext cx="2312015" cy="539780"/>
        </a:xfrm>
        <a:prstGeom prst="trapezoid">
          <a:avLst>
            <a:gd name="adj" fmla="val 71388"/>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789938" y="1079560"/>
        <a:ext cx="1502809" cy="539780"/>
      </dsp:txXfrm>
    </dsp:sp>
    <dsp:sp modelId="{146A1652-3B7E-A14A-8460-54F1DDB27F13}">
      <dsp:nvSpPr>
        <dsp:cNvPr id="0" name=""/>
        <dsp:cNvSpPr/>
      </dsp:nvSpPr>
      <dsp:spPr>
        <a:xfrm>
          <a:off x="0" y="1615049"/>
          <a:ext cx="3082687" cy="539780"/>
        </a:xfrm>
        <a:prstGeom prst="trapezoid">
          <a:avLst>
            <a:gd name="adj" fmla="val 71388"/>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539470" y="1615049"/>
        <a:ext cx="2003746" cy="5397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61C87-932B-BA4C-9074-1F72F5D15515}">
      <dsp:nvSpPr>
        <dsp:cNvPr id="0" name=""/>
        <dsp:cNvSpPr/>
      </dsp:nvSpPr>
      <dsp:spPr>
        <a:xfrm>
          <a:off x="1321150" y="0"/>
          <a:ext cx="440383" cy="337228"/>
        </a:xfrm>
        <a:prstGeom prst="trapezoid">
          <a:avLst>
            <a:gd name="adj" fmla="val 65295"/>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p</a:t>
          </a:r>
        </a:p>
      </dsp:txBody>
      <dsp:txXfrm>
        <a:off x="1321150" y="0"/>
        <a:ext cx="440383" cy="337228"/>
      </dsp:txXfrm>
    </dsp:sp>
    <dsp:sp modelId="{A0ECBBFC-7E7C-5C4D-B59E-0CDCB137FECA}">
      <dsp:nvSpPr>
        <dsp:cNvPr id="0" name=""/>
        <dsp:cNvSpPr/>
      </dsp:nvSpPr>
      <dsp:spPr>
        <a:xfrm>
          <a:off x="1104693" y="337228"/>
          <a:ext cx="880767" cy="337228"/>
        </a:xfrm>
        <a:prstGeom prst="trapezoid">
          <a:avLst>
            <a:gd name="adj" fmla="val 65295"/>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err="1">
              <a:latin typeface="Century Gothic" panose="020B0502020202020204" pitchFamily="34" charset="0"/>
            </a:rPr>
            <a:t>pr</a:t>
          </a:r>
          <a:endParaRPr lang="en-GB" sz="1800" b="1" kern="1200" dirty="0">
            <a:latin typeface="Century Gothic" panose="020B0502020202020204" pitchFamily="34" charset="0"/>
          </a:endParaRPr>
        </a:p>
      </dsp:txBody>
      <dsp:txXfrm>
        <a:off x="1258827" y="337228"/>
        <a:ext cx="572498" cy="337228"/>
      </dsp:txXfrm>
    </dsp:sp>
    <dsp:sp modelId="{4D1D78AD-6B51-3947-850F-7D4C141ED29C}">
      <dsp:nvSpPr>
        <dsp:cNvPr id="0" name=""/>
        <dsp:cNvSpPr/>
      </dsp:nvSpPr>
      <dsp:spPr>
        <a:xfrm>
          <a:off x="880767" y="674456"/>
          <a:ext cx="1321150" cy="337228"/>
        </a:xfrm>
        <a:prstGeom prst="trapezoid">
          <a:avLst>
            <a:gd name="adj" fmla="val 65295"/>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err="1">
              <a:latin typeface="Century Gothic" panose="020B0502020202020204" pitchFamily="34" charset="0"/>
            </a:rPr>
            <a:t>pri</a:t>
          </a:r>
          <a:endParaRPr lang="en-GB" sz="2300" b="1" kern="1200" dirty="0">
            <a:latin typeface="Century Gothic" panose="020B0502020202020204" pitchFamily="34" charset="0"/>
          </a:endParaRPr>
        </a:p>
      </dsp:txBody>
      <dsp:txXfrm>
        <a:off x="1111968" y="674456"/>
        <a:ext cx="858747" cy="337228"/>
      </dsp:txXfrm>
    </dsp:sp>
    <dsp:sp modelId="{B60EB1C2-C51B-0742-BB2A-48F89814912B}">
      <dsp:nvSpPr>
        <dsp:cNvPr id="0" name=""/>
        <dsp:cNvSpPr/>
      </dsp:nvSpPr>
      <dsp:spPr>
        <a:xfrm>
          <a:off x="660575" y="1011685"/>
          <a:ext cx="1761534" cy="337228"/>
        </a:xfrm>
        <a:prstGeom prst="trapezoid">
          <a:avLst>
            <a:gd name="adj" fmla="val 65295"/>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err="1">
              <a:latin typeface="Century Gothic" panose="020B0502020202020204" pitchFamily="34" charset="0"/>
            </a:rPr>
            <a:t>prin</a:t>
          </a:r>
          <a:endParaRPr lang="en-GB" sz="2000" b="1" kern="1200" dirty="0">
            <a:latin typeface="Century Gothic" panose="020B0502020202020204" pitchFamily="34" charset="0"/>
          </a:endParaRPr>
        </a:p>
      </dsp:txBody>
      <dsp:txXfrm>
        <a:off x="968843" y="1011685"/>
        <a:ext cx="1144997" cy="337228"/>
      </dsp:txXfrm>
    </dsp:sp>
    <dsp:sp modelId="{96FA826F-7274-CC46-ACA2-974FAAF11398}">
      <dsp:nvSpPr>
        <dsp:cNvPr id="0" name=""/>
        <dsp:cNvSpPr/>
      </dsp:nvSpPr>
      <dsp:spPr>
        <a:xfrm>
          <a:off x="440383" y="1348913"/>
          <a:ext cx="2201917" cy="337228"/>
        </a:xfrm>
        <a:prstGeom prst="trapezoid">
          <a:avLst>
            <a:gd name="adj" fmla="val 65295"/>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print</a:t>
          </a:r>
          <a:endParaRPr lang="en-GB" sz="1500" kern="1200" dirty="0"/>
        </a:p>
      </dsp:txBody>
      <dsp:txXfrm>
        <a:off x="825719" y="1348913"/>
        <a:ext cx="1431246" cy="337228"/>
      </dsp:txXfrm>
    </dsp:sp>
    <dsp:sp modelId="{6D970581-4A8E-4B46-9C7D-FC788791DABB}">
      <dsp:nvSpPr>
        <dsp:cNvPr id="0" name=""/>
        <dsp:cNvSpPr/>
      </dsp:nvSpPr>
      <dsp:spPr>
        <a:xfrm>
          <a:off x="220191" y="1686142"/>
          <a:ext cx="2642301" cy="337228"/>
        </a:xfrm>
        <a:prstGeom prst="trapezoid">
          <a:avLst>
            <a:gd name="adj" fmla="val 65295"/>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err="1">
              <a:latin typeface="Century Gothic" panose="020B0502020202020204" pitchFamily="34" charset="0"/>
            </a:rPr>
            <a:t>printe</a:t>
          </a:r>
          <a:endParaRPr lang="en-GB" sz="1500" kern="1200" dirty="0"/>
        </a:p>
      </dsp:txBody>
      <dsp:txXfrm>
        <a:off x="682594" y="1686142"/>
        <a:ext cx="1717495" cy="337228"/>
      </dsp:txXfrm>
    </dsp:sp>
    <dsp:sp modelId="{8FD02C37-9600-2B42-8B43-D6F5DD3B57FE}">
      <dsp:nvSpPr>
        <dsp:cNvPr id="0" name=""/>
        <dsp:cNvSpPr/>
      </dsp:nvSpPr>
      <dsp:spPr>
        <a:xfrm>
          <a:off x="0" y="2023370"/>
          <a:ext cx="3082685" cy="337228"/>
        </a:xfrm>
        <a:prstGeom prst="trapezoid">
          <a:avLst>
            <a:gd name="adj" fmla="val 65295"/>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printer</a:t>
          </a:r>
          <a:endParaRPr lang="en-GB" sz="1800" kern="1200" dirty="0"/>
        </a:p>
      </dsp:txBody>
      <dsp:txXfrm>
        <a:off x="539469" y="2023370"/>
        <a:ext cx="2003745" cy="3372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286861" y="0"/>
          <a:ext cx="428953" cy="303173"/>
        </a:xfrm>
        <a:prstGeom prst="trapezoid">
          <a:avLst>
            <a:gd name="adj" fmla="val 70744"/>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3200" rIns="40640" bIns="40640" numCol="1" spcCol="1270" anchor="b" anchorCtr="0">
          <a:noAutofit/>
        </a:bodyPr>
        <a:lstStyle/>
        <a:p>
          <a:pPr marL="0" lvl="0" indent="0" algn="ctr" defTabSz="1422400">
            <a:lnSpc>
              <a:spcPct val="90000"/>
            </a:lnSpc>
            <a:spcBef>
              <a:spcPct val="0"/>
            </a:spcBef>
            <a:spcAft>
              <a:spcPct val="35000"/>
            </a:spcAft>
            <a:buNone/>
          </a:pPr>
          <a:endParaRPr lang="en-GB" sz="3200" b="1" kern="1200" dirty="0">
            <a:latin typeface="Century Gothic" panose="020B0502020202020204" pitchFamily="34" charset="0"/>
          </a:endParaRPr>
        </a:p>
      </dsp:txBody>
      <dsp:txXfrm>
        <a:off x="1286861" y="0"/>
        <a:ext cx="428953" cy="303173"/>
      </dsp:txXfrm>
    </dsp:sp>
    <dsp:sp modelId="{D5032D59-F03A-E149-B51C-B6F0E08AE067}">
      <dsp:nvSpPr>
        <dsp:cNvPr id="0" name=""/>
        <dsp:cNvSpPr/>
      </dsp:nvSpPr>
      <dsp:spPr>
        <a:xfrm>
          <a:off x="1072384" y="303173"/>
          <a:ext cx="857907" cy="303173"/>
        </a:xfrm>
        <a:prstGeom prst="trapezoid">
          <a:avLst>
            <a:gd name="adj" fmla="val 70744"/>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222518" y="303173"/>
        <a:ext cx="557640" cy="303173"/>
      </dsp:txXfrm>
    </dsp:sp>
    <dsp:sp modelId="{4D4F561F-3E1E-6747-90F5-7A60AF64398A}">
      <dsp:nvSpPr>
        <dsp:cNvPr id="0" name=""/>
        <dsp:cNvSpPr/>
      </dsp:nvSpPr>
      <dsp:spPr>
        <a:xfrm>
          <a:off x="857907" y="606346"/>
          <a:ext cx="1286861" cy="303173"/>
        </a:xfrm>
        <a:prstGeom prst="trapezoid">
          <a:avLst>
            <a:gd name="adj" fmla="val 70744"/>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083108" y="606346"/>
        <a:ext cx="836460" cy="303173"/>
      </dsp:txXfrm>
    </dsp:sp>
    <dsp:sp modelId="{146A1652-3B7E-A14A-8460-54F1DDB27F13}">
      <dsp:nvSpPr>
        <dsp:cNvPr id="0" name=""/>
        <dsp:cNvSpPr/>
      </dsp:nvSpPr>
      <dsp:spPr>
        <a:xfrm>
          <a:off x="654446" y="907109"/>
          <a:ext cx="1715815" cy="303173"/>
        </a:xfrm>
        <a:prstGeom prst="trapezoid">
          <a:avLst>
            <a:gd name="adj" fmla="val 70744"/>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954714" y="907109"/>
        <a:ext cx="1115280" cy="303173"/>
      </dsp:txXfrm>
    </dsp:sp>
    <dsp:sp modelId="{7356FF4F-A7C0-7444-9BAE-41261380E930}">
      <dsp:nvSpPr>
        <dsp:cNvPr id="0" name=""/>
        <dsp:cNvSpPr/>
      </dsp:nvSpPr>
      <dsp:spPr>
        <a:xfrm>
          <a:off x="428953" y="1212693"/>
          <a:ext cx="2144769" cy="303173"/>
        </a:xfrm>
        <a:prstGeom prst="trapezoid">
          <a:avLst>
            <a:gd name="adj" fmla="val 70744"/>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804288" y="1212693"/>
        <a:ext cx="1394100" cy="303173"/>
      </dsp:txXfrm>
    </dsp:sp>
    <dsp:sp modelId="{841F5A71-EBAB-1C42-86B8-816C7BA98BFD}">
      <dsp:nvSpPr>
        <dsp:cNvPr id="0" name=""/>
        <dsp:cNvSpPr/>
      </dsp:nvSpPr>
      <dsp:spPr>
        <a:xfrm>
          <a:off x="214476" y="1515866"/>
          <a:ext cx="2573723" cy="303173"/>
        </a:xfrm>
        <a:prstGeom prst="trapezoid">
          <a:avLst>
            <a:gd name="adj" fmla="val 70744"/>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64878" y="1515866"/>
        <a:ext cx="1672920" cy="303173"/>
      </dsp:txXfrm>
    </dsp:sp>
    <dsp:sp modelId="{EEEF842D-D9D8-354D-9CAC-486C2C237FC3}">
      <dsp:nvSpPr>
        <dsp:cNvPr id="0" name=""/>
        <dsp:cNvSpPr/>
      </dsp:nvSpPr>
      <dsp:spPr>
        <a:xfrm>
          <a:off x="0" y="1819039"/>
          <a:ext cx="3002677" cy="303173"/>
        </a:xfrm>
        <a:prstGeom prst="trapezoid">
          <a:avLst>
            <a:gd name="adj" fmla="val 70744"/>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525468" y="1819039"/>
        <a:ext cx="1951740" cy="303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027562" y="0"/>
          <a:ext cx="1027562"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3200" rIns="40640" bIns="40640" numCol="1" spcCol="1270" anchor="b" anchorCtr="0">
          <a:noAutofit/>
        </a:bodyPr>
        <a:lstStyle/>
        <a:p>
          <a:pPr marL="0" lvl="0" indent="0" algn="ctr" defTabSz="1422400">
            <a:lnSpc>
              <a:spcPct val="90000"/>
            </a:lnSpc>
            <a:spcBef>
              <a:spcPct val="0"/>
            </a:spcBef>
            <a:spcAft>
              <a:spcPct val="35000"/>
            </a:spcAft>
            <a:buNone/>
          </a:pPr>
          <a:endParaRPr lang="en-GB" sz="3200" b="1" kern="1200" dirty="0">
            <a:latin typeface="Century Gothic" panose="020B0502020202020204" pitchFamily="34" charset="0"/>
          </a:endParaRPr>
        </a:p>
      </dsp:txBody>
      <dsp:txXfrm>
        <a:off x="1027562" y="0"/>
        <a:ext cx="1027562" cy="711302"/>
      </dsp:txXfrm>
    </dsp:sp>
    <dsp:sp modelId="{A0C61C87-932B-BA4C-9074-1F72F5D15515}">
      <dsp:nvSpPr>
        <dsp:cNvPr id="0" name=""/>
        <dsp:cNvSpPr/>
      </dsp:nvSpPr>
      <dsp:spPr>
        <a:xfrm>
          <a:off x="513781" y="711302"/>
          <a:ext cx="2055124"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b="1" kern="1200" dirty="0">
            <a:latin typeface="Century Gothic" panose="020B0502020202020204" pitchFamily="34" charset="0"/>
          </a:endParaRPr>
        </a:p>
      </dsp:txBody>
      <dsp:txXfrm>
        <a:off x="873427" y="711302"/>
        <a:ext cx="1335831" cy="711302"/>
      </dsp:txXfrm>
    </dsp:sp>
    <dsp:sp modelId="{9EB0B632-0E1E-5441-B68A-96FDA9044256}">
      <dsp:nvSpPr>
        <dsp:cNvPr id="0" name=""/>
        <dsp:cNvSpPr/>
      </dsp:nvSpPr>
      <dsp:spPr>
        <a:xfrm>
          <a:off x="0" y="1422604"/>
          <a:ext cx="3082687"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GB" sz="4500" b="1" kern="1200" dirty="0">
            <a:latin typeface="Century Gothic" panose="020B0502020202020204" pitchFamily="34" charset="0"/>
          </a:endParaRPr>
        </a:p>
      </dsp:txBody>
      <dsp:txXfrm>
        <a:off x="539470" y="1422604"/>
        <a:ext cx="2003746" cy="711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027562" y="0"/>
          <a:ext cx="1027562"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3200" rIns="40640" bIns="40640" numCol="1" spcCol="1270" anchor="b" anchorCtr="0">
          <a:noAutofit/>
        </a:bodyPr>
        <a:lstStyle/>
        <a:p>
          <a:pPr marL="0" lvl="0" indent="0" algn="ctr" defTabSz="1422400">
            <a:lnSpc>
              <a:spcPct val="90000"/>
            </a:lnSpc>
            <a:spcBef>
              <a:spcPct val="0"/>
            </a:spcBef>
            <a:spcAft>
              <a:spcPct val="35000"/>
            </a:spcAft>
            <a:buNone/>
          </a:pPr>
          <a:r>
            <a:rPr lang="en-GB" sz="3200" b="1" kern="1200" dirty="0">
              <a:latin typeface="Century Gothic" panose="020B0502020202020204" pitchFamily="34" charset="0"/>
            </a:rPr>
            <a:t>j</a:t>
          </a:r>
        </a:p>
      </dsp:txBody>
      <dsp:txXfrm>
        <a:off x="1027562" y="0"/>
        <a:ext cx="1027562" cy="711302"/>
      </dsp:txXfrm>
    </dsp:sp>
    <dsp:sp modelId="{A0C61C87-932B-BA4C-9074-1F72F5D15515}">
      <dsp:nvSpPr>
        <dsp:cNvPr id="0" name=""/>
        <dsp:cNvSpPr/>
      </dsp:nvSpPr>
      <dsp:spPr>
        <a:xfrm>
          <a:off x="513781" y="711302"/>
          <a:ext cx="2055124"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err="1">
              <a:latin typeface="Century Gothic" panose="020B0502020202020204" pitchFamily="34" charset="0"/>
            </a:rPr>
            <a:t>ja</a:t>
          </a:r>
          <a:endParaRPr lang="en-GB" sz="3600" b="1" kern="1200" dirty="0">
            <a:latin typeface="Century Gothic" panose="020B0502020202020204" pitchFamily="34" charset="0"/>
          </a:endParaRPr>
        </a:p>
      </dsp:txBody>
      <dsp:txXfrm>
        <a:off x="873427" y="711302"/>
        <a:ext cx="1335831" cy="711302"/>
      </dsp:txXfrm>
    </dsp:sp>
    <dsp:sp modelId="{9EB0B632-0E1E-5441-B68A-96FDA9044256}">
      <dsp:nvSpPr>
        <dsp:cNvPr id="0" name=""/>
        <dsp:cNvSpPr/>
      </dsp:nvSpPr>
      <dsp:spPr>
        <a:xfrm>
          <a:off x="0" y="1422604"/>
          <a:ext cx="3082687"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latin typeface="Century Gothic" panose="020B0502020202020204" pitchFamily="34" charset="0"/>
            </a:rPr>
            <a:t>jam</a:t>
          </a:r>
          <a:endParaRPr lang="en-GB" sz="4500" b="1" kern="1200" dirty="0">
            <a:latin typeface="Century Gothic" panose="020B0502020202020204" pitchFamily="34" charset="0"/>
          </a:endParaRPr>
        </a:p>
      </dsp:txBody>
      <dsp:txXfrm>
        <a:off x="539470" y="1422604"/>
        <a:ext cx="2003746" cy="711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027562" y="0"/>
          <a:ext cx="1027562"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3200" rIns="40640" bIns="40640" numCol="1" spcCol="1270" anchor="b" anchorCtr="0">
          <a:noAutofit/>
        </a:bodyPr>
        <a:lstStyle/>
        <a:p>
          <a:pPr marL="0" lvl="0" indent="0" algn="ctr" defTabSz="1422400">
            <a:lnSpc>
              <a:spcPct val="90000"/>
            </a:lnSpc>
            <a:spcBef>
              <a:spcPct val="0"/>
            </a:spcBef>
            <a:spcAft>
              <a:spcPct val="35000"/>
            </a:spcAft>
            <a:buNone/>
          </a:pPr>
          <a:endParaRPr lang="en-GB" sz="3200" b="1" kern="1200" dirty="0">
            <a:latin typeface="Century Gothic" panose="020B0502020202020204" pitchFamily="34" charset="0"/>
          </a:endParaRPr>
        </a:p>
      </dsp:txBody>
      <dsp:txXfrm>
        <a:off x="1027562" y="0"/>
        <a:ext cx="1027562" cy="711302"/>
      </dsp:txXfrm>
    </dsp:sp>
    <dsp:sp modelId="{A0C61C87-932B-BA4C-9074-1F72F5D15515}">
      <dsp:nvSpPr>
        <dsp:cNvPr id="0" name=""/>
        <dsp:cNvSpPr/>
      </dsp:nvSpPr>
      <dsp:spPr>
        <a:xfrm>
          <a:off x="513781" y="711302"/>
          <a:ext cx="2055124"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b="1" kern="1200" dirty="0">
            <a:latin typeface="Century Gothic" panose="020B0502020202020204" pitchFamily="34" charset="0"/>
          </a:endParaRPr>
        </a:p>
      </dsp:txBody>
      <dsp:txXfrm>
        <a:off x="873427" y="711302"/>
        <a:ext cx="1335831" cy="711302"/>
      </dsp:txXfrm>
    </dsp:sp>
    <dsp:sp modelId="{9EB0B632-0E1E-5441-B68A-96FDA9044256}">
      <dsp:nvSpPr>
        <dsp:cNvPr id="0" name=""/>
        <dsp:cNvSpPr/>
      </dsp:nvSpPr>
      <dsp:spPr>
        <a:xfrm>
          <a:off x="0" y="1422604"/>
          <a:ext cx="3082687" cy="711302"/>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GB" sz="4500" b="1" kern="1200" dirty="0">
            <a:latin typeface="Century Gothic" panose="020B0502020202020204" pitchFamily="34" charset="0"/>
          </a:endParaRPr>
        </a:p>
      </dsp:txBody>
      <dsp:txXfrm>
        <a:off x="539470" y="1422604"/>
        <a:ext cx="2003746" cy="7113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156007" y="0"/>
          <a:ext cx="770671" cy="533476"/>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3200" rIns="40640" bIns="40640" numCol="1" spcCol="1270" anchor="b" anchorCtr="0">
          <a:noAutofit/>
        </a:bodyPr>
        <a:lstStyle/>
        <a:p>
          <a:pPr marL="0" lvl="0" indent="0" algn="ctr" defTabSz="1422400">
            <a:lnSpc>
              <a:spcPct val="90000"/>
            </a:lnSpc>
            <a:spcBef>
              <a:spcPct val="0"/>
            </a:spcBef>
            <a:spcAft>
              <a:spcPct val="35000"/>
            </a:spcAft>
            <a:buNone/>
          </a:pPr>
          <a:r>
            <a:rPr lang="en-GB" sz="3200" b="1" kern="1200" dirty="0">
              <a:latin typeface="Century Gothic" panose="020B0502020202020204" pitchFamily="34" charset="0"/>
            </a:rPr>
            <a:t>j</a:t>
          </a:r>
        </a:p>
      </dsp:txBody>
      <dsp:txXfrm>
        <a:off x="1156007" y="0"/>
        <a:ext cx="770671" cy="533476"/>
      </dsp:txXfrm>
    </dsp:sp>
    <dsp:sp modelId="{A0C61C87-932B-BA4C-9074-1F72F5D15515}">
      <dsp:nvSpPr>
        <dsp:cNvPr id="0" name=""/>
        <dsp:cNvSpPr/>
      </dsp:nvSpPr>
      <dsp:spPr>
        <a:xfrm>
          <a:off x="770671" y="533476"/>
          <a:ext cx="1541343" cy="533476"/>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latin typeface="Century Gothic" panose="020B0502020202020204" pitchFamily="34" charset="0"/>
            </a:rPr>
            <a:t>je</a:t>
          </a:r>
        </a:p>
      </dsp:txBody>
      <dsp:txXfrm>
        <a:off x="1040406" y="533476"/>
        <a:ext cx="1001873" cy="533476"/>
      </dsp:txXfrm>
    </dsp:sp>
    <dsp:sp modelId="{9EB0B632-0E1E-5441-B68A-96FDA9044256}">
      <dsp:nvSpPr>
        <dsp:cNvPr id="0" name=""/>
        <dsp:cNvSpPr/>
      </dsp:nvSpPr>
      <dsp:spPr>
        <a:xfrm>
          <a:off x="385335" y="1066953"/>
          <a:ext cx="2312015" cy="533476"/>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err="1">
              <a:latin typeface="Century Gothic" panose="020B0502020202020204" pitchFamily="34" charset="0"/>
            </a:rPr>
            <a:t>jee</a:t>
          </a:r>
          <a:endParaRPr lang="en-GB" sz="4500" b="1" kern="1200" dirty="0">
            <a:latin typeface="Century Gothic" panose="020B0502020202020204" pitchFamily="34" charset="0"/>
          </a:endParaRPr>
        </a:p>
      </dsp:txBody>
      <dsp:txXfrm>
        <a:off x="789938" y="1066953"/>
        <a:ext cx="1502809" cy="533476"/>
      </dsp:txXfrm>
    </dsp:sp>
    <dsp:sp modelId="{91873453-BD23-BE45-B0EE-A6EC4F39383D}">
      <dsp:nvSpPr>
        <dsp:cNvPr id="0" name=""/>
        <dsp:cNvSpPr/>
      </dsp:nvSpPr>
      <dsp:spPr>
        <a:xfrm>
          <a:off x="0" y="1600430"/>
          <a:ext cx="3082687" cy="533476"/>
        </a:xfrm>
        <a:prstGeom prst="trapezoid">
          <a:avLst>
            <a:gd name="adj" fmla="val 72231"/>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latin typeface="Century Gothic" panose="020B0502020202020204" pitchFamily="34" charset="0"/>
            </a:rPr>
            <a:t>jeep</a:t>
          </a:r>
        </a:p>
      </dsp:txBody>
      <dsp:txXfrm>
        <a:off x="539470" y="1600430"/>
        <a:ext cx="2003746" cy="533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156007" y="0"/>
          <a:ext cx="770671" cy="533476"/>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3200" rIns="40640" bIns="40640" numCol="1" spcCol="1270" anchor="b" anchorCtr="0">
          <a:noAutofit/>
        </a:bodyPr>
        <a:lstStyle/>
        <a:p>
          <a:pPr marL="0" lvl="0" indent="0" algn="ctr" defTabSz="1422400">
            <a:lnSpc>
              <a:spcPct val="90000"/>
            </a:lnSpc>
            <a:spcBef>
              <a:spcPct val="0"/>
            </a:spcBef>
            <a:spcAft>
              <a:spcPct val="35000"/>
            </a:spcAft>
            <a:buNone/>
          </a:pPr>
          <a:endParaRPr lang="en-GB" sz="3200" b="1" kern="1200" dirty="0">
            <a:latin typeface="Century Gothic" panose="020B0502020202020204" pitchFamily="34" charset="0"/>
          </a:endParaRPr>
        </a:p>
      </dsp:txBody>
      <dsp:txXfrm>
        <a:off x="1156007" y="0"/>
        <a:ext cx="770671" cy="533476"/>
      </dsp:txXfrm>
    </dsp:sp>
    <dsp:sp modelId="{A0C61C87-932B-BA4C-9074-1F72F5D15515}">
      <dsp:nvSpPr>
        <dsp:cNvPr id="0" name=""/>
        <dsp:cNvSpPr/>
      </dsp:nvSpPr>
      <dsp:spPr>
        <a:xfrm>
          <a:off x="770671" y="533476"/>
          <a:ext cx="1541343" cy="533476"/>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b="1" kern="1200" dirty="0">
            <a:latin typeface="Century Gothic" panose="020B0502020202020204" pitchFamily="34" charset="0"/>
          </a:endParaRPr>
        </a:p>
      </dsp:txBody>
      <dsp:txXfrm>
        <a:off x="1040406" y="533476"/>
        <a:ext cx="1001873" cy="533476"/>
      </dsp:txXfrm>
    </dsp:sp>
    <dsp:sp modelId="{9EB0B632-0E1E-5441-B68A-96FDA9044256}">
      <dsp:nvSpPr>
        <dsp:cNvPr id="0" name=""/>
        <dsp:cNvSpPr/>
      </dsp:nvSpPr>
      <dsp:spPr>
        <a:xfrm>
          <a:off x="385335" y="1066953"/>
          <a:ext cx="2312015" cy="533476"/>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GB" sz="4500" b="1" kern="1200" dirty="0">
            <a:latin typeface="Century Gothic" panose="020B0502020202020204" pitchFamily="34" charset="0"/>
          </a:endParaRPr>
        </a:p>
      </dsp:txBody>
      <dsp:txXfrm>
        <a:off x="789938" y="1066953"/>
        <a:ext cx="1502809" cy="533476"/>
      </dsp:txXfrm>
    </dsp:sp>
    <dsp:sp modelId="{97458A76-7E02-E749-A5E7-199DBF8FA316}">
      <dsp:nvSpPr>
        <dsp:cNvPr id="0" name=""/>
        <dsp:cNvSpPr/>
      </dsp:nvSpPr>
      <dsp:spPr>
        <a:xfrm>
          <a:off x="0" y="1600430"/>
          <a:ext cx="3082687" cy="533476"/>
        </a:xfrm>
        <a:prstGeom prst="trapezoid">
          <a:avLst>
            <a:gd name="adj" fmla="val 72231"/>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539470" y="1600430"/>
        <a:ext cx="2003746" cy="533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156007" y="0"/>
          <a:ext cx="770671" cy="533476"/>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43200" rIns="22860" bIns="22860" numCol="1" spcCol="1270" anchor="b"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p</a:t>
          </a:r>
        </a:p>
      </dsp:txBody>
      <dsp:txXfrm>
        <a:off x="1156007" y="0"/>
        <a:ext cx="770671" cy="533476"/>
      </dsp:txXfrm>
    </dsp:sp>
    <dsp:sp modelId="{A0C61C87-932B-BA4C-9074-1F72F5D15515}">
      <dsp:nvSpPr>
        <dsp:cNvPr id="0" name=""/>
        <dsp:cNvSpPr/>
      </dsp:nvSpPr>
      <dsp:spPr>
        <a:xfrm>
          <a:off x="770671" y="533476"/>
          <a:ext cx="1541343" cy="533476"/>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pa</a:t>
          </a:r>
          <a:endParaRPr lang="en-GB" sz="2400" b="1" kern="1200" dirty="0">
            <a:latin typeface="Century Gothic" panose="020B0502020202020204" pitchFamily="34" charset="0"/>
          </a:endParaRPr>
        </a:p>
      </dsp:txBody>
      <dsp:txXfrm>
        <a:off x="1040406" y="533476"/>
        <a:ext cx="1001873" cy="533476"/>
      </dsp:txXfrm>
    </dsp:sp>
    <dsp:sp modelId="{9EB0B632-0E1E-5441-B68A-96FDA9044256}">
      <dsp:nvSpPr>
        <dsp:cNvPr id="0" name=""/>
        <dsp:cNvSpPr/>
      </dsp:nvSpPr>
      <dsp:spPr>
        <a:xfrm>
          <a:off x="385335" y="1066953"/>
          <a:ext cx="2312015" cy="533476"/>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err="1">
              <a:latin typeface="Century Gothic" panose="020B0502020202020204" pitchFamily="34" charset="0"/>
            </a:rPr>
            <a:t>pai</a:t>
          </a:r>
          <a:endParaRPr lang="en-GB" sz="4000" b="1" kern="1200" dirty="0">
            <a:latin typeface="Century Gothic" panose="020B0502020202020204" pitchFamily="34" charset="0"/>
          </a:endParaRPr>
        </a:p>
      </dsp:txBody>
      <dsp:txXfrm>
        <a:off x="789938" y="1066953"/>
        <a:ext cx="1502809" cy="533476"/>
      </dsp:txXfrm>
    </dsp:sp>
    <dsp:sp modelId="{A0ECBBFC-7E7C-5C4D-B59E-0CDCB137FECA}">
      <dsp:nvSpPr>
        <dsp:cNvPr id="0" name=""/>
        <dsp:cNvSpPr/>
      </dsp:nvSpPr>
      <dsp:spPr>
        <a:xfrm>
          <a:off x="0" y="1600430"/>
          <a:ext cx="3082687" cy="533476"/>
        </a:xfrm>
        <a:prstGeom prst="trapezoid">
          <a:avLst>
            <a:gd name="adj" fmla="val 72231"/>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pair</a:t>
          </a:r>
        </a:p>
      </dsp:txBody>
      <dsp:txXfrm>
        <a:off x="539470" y="1600430"/>
        <a:ext cx="2003746" cy="5334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156007" y="0"/>
          <a:ext cx="770671" cy="533476"/>
        </a:xfrm>
        <a:prstGeom prst="trapezoid">
          <a:avLst>
            <a:gd name="adj" fmla="val 72231"/>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3200" rIns="40640" bIns="40640" numCol="1" spcCol="1270" anchor="b" anchorCtr="0">
          <a:noAutofit/>
        </a:bodyPr>
        <a:lstStyle/>
        <a:p>
          <a:pPr marL="0" lvl="0" indent="0" algn="ctr" defTabSz="1422400">
            <a:lnSpc>
              <a:spcPct val="90000"/>
            </a:lnSpc>
            <a:spcBef>
              <a:spcPct val="0"/>
            </a:spcBef>
            <a:spcAft>
              <a:spcPct val="35000"/>
            </a:spcAft>
            <a:buNone/>
          </a:pPr>
          <a:endParaRPr lang="en-GB" sz="3200" b="1" kern="1200" dirty="0">
            <a:latin typeface="Century Gothic" panose="020B0502020202020204" pitchFamily="34" charset="0"/>
          </a:endParaRPr>
        </a:p>
      </dsp:txBody>
      <dsp:txXfrm>
        <a:off x="1156007" y="0"/>
        <a:ext cx="770671" cy="533476"/>
      </dsp:txXfrm>
    </dsp:sp>
    <dsp:sp modelId="{D5032D59-F03A-E149-B51C-B6F0E08AE067}">
      <dsp:nvSpPr>
        <dsp:cNvPr id="0" name=""/>
        <dsp:cNvSpPr/>
      </dsp:nvSpPr>
      <dsp:spPr>
        <a:xfrm>
          <a:off x="770671" y="533476"/>
          <a:ext cx="1541343" cy="533476"/>
        </a:xfrm>
        <a:prstGeom prst="trapezoid">
          <a:avLst>
            <a:gd name="adj" fmla="val 72231"/>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1040406" y="533476"/>
        <a:ext cx="1001873" cy="533476"/>
      </dsp:txXfrm>
    </dsp:sp>
    <dsp:sp modelId="{9633A4D6-F44B-5246-8DCD-E1BD2DA883C4}">
      <dsp:nvSpPr>
        <dsp:cNvPr id="0" name=""/>
        <dsp:cNvSpPr/>
      </dsp:nvSpPr>
      <dsp:spPr>
        <a:xfrm>
          <a:off x="385335" y="1066953"/>
          <a:ext cx="2312015" cy="533476"/>
        </a:xfrm>
        <a:prstGeom prst="trapezoid">
          <a:avLst>
            <a:gd name="adj" fmla="val 72231"/>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789938" y="1066953"/>
        <a:ext cx="1502809" cy="533476"/>
      </dsp:txXfrm>
    </dsp:sp>
    <dsp:sp modelId="{A96CBFCD-F41D-0F4F-B189-C932F6020000}">
      <dsp:nvSpPr>
        <dsp:cNvPr id="0" name=""/>
        <dsp:cNvSpPr/>
      </dsp:nvSpPr>
      <dsp:spPr>
        <a:xfrm>
          <a:off x="0" y="1600430"/>
          <a:ext cx="3082687" cy="533476"/>
        </a:xfrm>
        <a:prstGeom prst="trapezoid">
          <a:avLst>
            <a:gd name="adj" fmla="val 72231"/>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539470" y="1600430"/>
        <a:ext cx="2003746" cy="5334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6D5A-DC2B-8649-B641-9D2BA83E6AC7}">
      <dsp:nvSpPr>
        <dsp:cNvPr id="0" name=""/>
        <dsp:cNvSpPr/>
      </dsp:nvSpPr>
      <dsp:spPr>
        <a:xfrm>
          <a:off x="1196778" y="0"/>
          <a:ext cx="797852" cy="613397"/>
        </a:xfrm>
        <a:prstGeom prst="trapezoid">
          <a:avLst>
            <a:gd name="adj" fmla="val 65036"/>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43200" rIns="22860" bIns="22860" numCol="1" spcCol="1270" anchor="b"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n</a:t>
          </a:r>
        </a:p>
      </dsp:txBody>
      <dsp:txXfrm>
        <a:off x="1196778" y="0"/>
        <a:ext cx="797852" cy="613397"/>
      </dsp:txXfrm>
    </dsp:sp>
    <dsp:sp modelId="{A0C61C87-932B-BA4C-9074-1F72F5D15515}">
      <dsp:nvSpPr>
        <dsp:cNvPr id="0" name=""/>
        <dsp:cNvSpPr/>
      </dsp:nvSpPr>
      <dsp:spPr>
        <a:xfrm>
          <a:off x="797852" y="613397"/>
          <a:ext cx="1595704" cy="613397"/>
        </a:xfrm>
        <a:prstGeom prst="trapezoid">
          <a:avLst>
            <a:gd name="adj" fmla="val 65036"/>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ne</a:t>
          </a:r>
        </a:p>
      </dsp:txBody>
      <dsp:txXfrm>
        <a:off x="1077100" y="613397"/>
        <a:ext cx="1037207" cy="613397"/>
      </dsp:txXfrm>
    </dsp:sp>
    <dsp:sp modelId="{9EB0B632-0E1E-5441-B68A-96FDA9044256}">
      <dsp:nvSpPr>
        <dsp:cNvPr id="0" name=""/>
        <dsp:cNvSpPr/>
      </dsp:nvSpPr>
      <dsp:spPr>
        <a:xfrm>
          <a:off x="398926" y="1226794"/>
          <a:ext cx="2393556" cy="613397"/>
        </a:xfrm>
        <a:prstGeom prst="trapezoid">
          <a:avLst>
            <a:gd name="adj" fmla="val 65036"/>
          </a:avLst>
        </a:prstGeom>
        <a:solidFill>
          <a:schemeClr val="bg1"/>
        </a:solidFill>
        <a:ln w="25400">
          <a:solidFill>
            <a:schemeClr val="bg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err="1">
              <a:latin typeface="Century Gothic" panose="020B0502020202020204" pitchFamily="34" charset="0"/>
            </a:rPr>
            <a:t>nes</a:t>
          </a:r>
          <a:endParaRPr lang="en-GB" sz="1800" b="1" kern="1200" dirty="0">
            <a:latin typeface="Century Gothic" panose="020B0502020202020204" pitchFamily="34" charset="0"/>
          </a:endParaRPr>
        </a:p>
      </dsp:txBody>
      <dsp:txXfrm>
        <a:off x="817798" y="1226794"/>
        <a:ext cx="1555811" cy="613397"/>
      </dsp:txXfrm>
    </dsp:sp>
    <dsp:sp modelId="{A0ECBBFC-7E7C-5C4D-B59E-0CDCB137FECA}">
      <dsp:nvSpPr>
        <dsp:cNvPr id="0" name=""/>
        <dsp:cNvSpPr/>
      </dsp:nvSpPr>
      <dsp:spPr>
        <a:xfrm>
          <a:off x="0" y="1840191"/>
          <a:ext cx="3191409" cy="613397"/>
        </a:xfrm>
        <a:prstGeom prst="trapezoid">
          <a:avLst>
            <a:gd name="adj" fmla="val 65036"/>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entury Gothic" panose="020B0502020202020204" pitchFamily="34" charset="0"/>
            </a:rPr>
            <a:t>nest</a:t>
          </a:r>
          <a:endParaRPr lang="en-GB" sz="1800" b="1" kern="1200" dirty="0">
            <a:latin typeface="Century Gothic" panose="020B0502020202020204" pitchFamily="34" charset="0"/>
          </a:endParaRPr>
        </a:p>
      </dsp:txBody>
      <dsp:txXfrm>
        <a:off x="558496" y="1840191"/>
        <a:ext cx="2074415" cy="6133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A4FAD71-AD15-0147-99B9-6E5EE057BC3D}" type="datetimeFigureOut">
              <a:rPr lang="en-GB" smtClean="0"/>
              <a:t>24/08/2020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178387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A4FAD71-AD15-0147-99B9-6E5EE057BC3D}" type="datetimeFigureOut">
              <a:rPr lang="en-GB" smtClean="0"/>
              <a:t>24/08/2020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24509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A4FAD71-AD15-0147-99B9-6E5EE057BC3D}" type="datetimeFigureOut">
              <a:rPr lang="en-GB" smtClean="0"/>
              <a:t>24/08/2020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66285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A4FAD71-AD15-0147-99B9-6E5EE057BC3D}" type="datetimeFigureOut">
              <a:rPr lang="en-GB" smtClean="0"/>
              <a:t>24/08/2020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138369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A4FAD71-AD15-0147-99B9-6E5EE057BC3D}" type="datetimeFigureOut">
              <a:rPr lang="en-GB" smtClean="0"/>
              <a:t>24/08/2020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428730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A4FAD71-AD15-0147-99B9-6E5EE057BC3D}" type="datetimeFigureOut">
              <a:rPr lang="en-GB" smtClean="0"/>
              <a:t>24/08/2020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56073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A4FAD71-AD15-0147-99B9-6E5EE057BC3D}" type="datetimeFigureOut">
              <a:rPr lang="en-GB" smtClean="0"/>
              <a:t>24/08/2020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277593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A4FAD71-AD15-0147-99B9-6E5EE057BC3D}" type="datetimeFigureOut">
              <a:rPr lang="en-GB" smtClean="0"/>
              <a:t>24/08/2020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316201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FAD71-AD15-0147-99B9-6E5EE057BC3D}" type="datetimeFigureOut">
              <a:rPr lang="en-GB" smtClean="0"/>
              <a:t>24/08/2020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248603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A4FAD71-AD15-0147-99B9-6E5EE057BC3D}" type="datetimeFigureOut">
              <a:rPr lang="en-GB" smtClean="0"/>
              <a:t>24/08/2020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259044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A4FAD71-AD15-0147-99B9-6E5EE057BC3D}" type="datetimeFigureOut">
              <a:rPr lang="en-GB" smtClean="0"/>
              <a:t>24/08/2020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12D93-EB66-7E42-875C-C60EE4FB75EE}" type="slidenum">
              <a:rPr lang="en-GB" smtClean="0"/>
              <a:t>‹#›</a:t>
            </a:fld>
            <a:endParaRPr lang="en-GB"/>
          </a:p>
        </p:txBody>
      </p:sp>
    </p:spTree>
    <p:extLst>
      <p:ext uri="{BB962C8B-B14F-4D97-AF65-F5344CB8AC3E}">
        <p14:creationId xmlns:p14="http://schemas.microsoft.com/office/powerpoint/2010/main" val="418583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FAD71-AD15-0147-99B9-6E5EE057BC3D}" type="datetimeFigureOut">
              <a:rPr lang="en-GB" smtClean="0"/>
              <a:t>24/08/2020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12D93-EB66-7E42-875C-C60EE4FB75EE}" type="slidenum">
              <a:rPr lang="en-GB" smtClean="0"/>
              <a:t>‹#›</a:t>
            </a:fld>
            <a:endParaRPr lang="en-GB"/>
          </a:p>
        </p:txBody>
      </p:sp>
    </p:spTree>
    <p:extLst>
      <p:ext uri="{BB962C8B-B14F-4D97-AF65-F5344CB8AC3E}">
        <p14:creationId xmlns:p14="http://schemas.microsoft.com/office/powerpoint/2010/main" val="1143125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2.png"/><Relationship Id="rId4" Type="http://schemas.openxmlformats.org/officeDocument/2006/relationships/diagramLayout" Target="../diagrams/layout8.xml"/><Relationship Id="rId9"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4.png"/><Relationship Id="rId4" Type="http://schemas.openxmlformats.org/officeDocument/2006/relationships/diagramLayout" Target="../diagrams/layout9.xml"/><Relationship Id="rId9"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14.png"/><Relationship Id="rId4" Type="http://schemas.openxmlformats.org/officeDocument/2006/relationships/diagramLayout" Target="../diagrams/layout10.xml"/><Relationship Id="rId9" Type="http://schemas.openxmlformats.org/officeDocument/2006/relationships/image" Target="../media/image13.emf"/></Relationships>
</file>

<file path=ppt/slides/_rels/slide13.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16.png"/><Relationship Id="rId4" Type="http://schemas.openxmlformats.org/officeDocument/2006/relationships/diagramLayout" Target="../diagrams/layout11.xml"/><Relationship Id="rId9" Type="http://schemas.openxmlformats.org/officeDocument/2006/relationships/image" Target="../media/image15.emf"/></Relationships>
</file>

<file path=ppt/slides/_rels/slide14.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16.png"/><Relationship Id="rId4" Type="http://schemas.openxmlformats.org/officeDocument/2006/relationships/diagramLayout" Target="../diagrams/layout12.xml"/><Relationship Id="rId9"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6.sv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6.svg"/><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0.png"/><Relationship Id="rId4" Type="http://schemas.openxmlformats.org/officeDocument/2006/relationships/diagramLayout" Target="../diagrams/layout5.xml"/><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0.png"/><Relationship Id="rId4" Type="http://schemas.openxmlformats.org/officeDocument/2006/relationships/diagramLayout" Target="../diagrams/layout6.xml"/><Relationship Id="rId9"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2.png"/><Relationship Id="rId4" Type="http://schemas.openxmlformats.org/officeDocument/2006/relationships/diagramLayout" Target="../diagrams/layout7.xml"/><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E03242-98CC-0F49-8163-21376A468292}"/>
              </a:ext>
            </a:extLst>
          </p:cNvPr>
          <p:cNvSpPr/>
          <p:nvPr/>
        </p:nvSpPr>
        <p:spPr>
          <a:xfrm>
            <a:off x="163476" y="295264"/>
            <a:ext cx="5327529" cy="6440816"/>
          </a:xfrm>
          <a:prstGeom prst="rect">
            <a:avLst/>
          </a:prstGeom>
          <a:noFill/>
        </p:spPr>
        <p:txBody>
          <a:bodyPr wrap="square" lIns="84406" tIns="42203" rIns="84406" bIns="42203">
            <a:spAutoFit/>
          </a:bodyPr>
          <a:lstStyle/>
          <a:p>
            <a:pPr algn="ctr"/>
            <a:r>
              <a:rPr lang="en-GB" sz="8000" b="1" dirty="0">
                <a:ln w="0"/>
                <a:effectLst>
                  <a:outerShdw blurRad="38100" dist="19050" dir="2700000" algn="tl" rotWithShape="0">
                    <a:schemeClr val="dk1">
                      <a:alpha val="40000"/>
                    </a:schemeClr>
                  </a:outerShdw>
                </a:effectLst>
                <a:latin typeface="Gill Sans MT" panose="020B0502020104020203" pitchFamily="34" charset="77"/>
              </a:rPr>
              <a:t>EYFS</a:t>
            </a:r>
          </a:p>
          <a:p>
            <a:pPr algn="ctr"/>
            <a:r>
              <a:rPr lang="en-GB" sz="8000" b="1" dirty="0">
                <a:ln w="0"/>
                <a:effectLst>
                  <a:outerShdw blurRad="38100" dist="19050" dir="2700000" algn="tl" rotWithShape="0">
                    <a:schemeClr val="dk1">
                      <a:alpha val="40000"/>
                    </a:schemeClr>
                  </a:outerShdw>
                </a:effectLst>
                <a:latin typeface="Gill Sans MT" panose="020B0502020104020203" pitchFamily="34" charset="77"/>
              </a:rPr>
              <a:t>WORD OF THE DAY</a:t>
            </a:r>
          </a:p>
          <a:p>
            <a:pPr algn="ctr"/>
            <a:endParaRPr lang="en-GB" sz="400" b="1" dirty="0">
              <a:ln w="0"/>
              <a:effectLst>
                <a:outerShdw blurRad="38100" dist="19050" dir="2700000" algn="tl" rotWithShape="0">
                  <a:schemeClr val="dk1">
                    <a:alpha val="40000"/>
                  </a:schemeClr>
                </a:outerShdw>
              </a:effectLst>
              <a:latin typeface="Gill Sans MT" panose="020B0502020104020203" pitchFamily="34" charset="77"/>
            </a:endParaRPr>
          </a:p>
          <a:p>
            <a:pPr algn="ctr"/>
            <a:r>
              <a:rPr lang="en-GB" sz="8000" b="1" dirty="0">
                <a:ln w="0"/>
                <a:solidFill>
                  <a:srgbClr val="FF0000"/>
                </a:solidFill>
                <a:effectLst>
                  <a:outerShdw blurRad="38100" dist="19050" dir="2700000" algn="tl" rotWithShape="0">
                    <a:schemeClr val="dk1">
                      <a:alpha val="40000"/>
                    </a:schemeClr>
                  </a:outerShdw>
                </a:effectLst>
                <a:latin typeface="Gill Sans MT" panose="020B0502020104020203" pitchFamily="34" charset="77"/>
              </a:rPr>
              <a:t>Sample</a:t>
            </a:r>
          </a:p>
        </p:txBody>
      </p:sp>
      <p:pic>
        <p:nvPicPr>
          <p:cNvPr id="3" name="Picture 2" descr="A close up of a sign&#10;&#10;Description automatically generated">
            <a:extLst>
              <a:ext uri="{FF2B5EF4-FFF2-40B4-BE49-F238E27FC236}">
                <a16:creationId xmlns:a16="http://schemas.microsoft.com/office/drawing/2014/main" id="{56F32FE6-F453-D64E-900D-922F28271808}"/>
              </a:ext>
            </a:extLst>
          </p:cNvPr>
          <p:cNvPicPr>
            <a:picLocks noChangeAspect="1"/>
          </p:cNvPicPr>
          <p:nvPr/>
        </p:nvPicPr>
        <p:blipFill>
          <a:blip r:embed="rId2"/>
          <a:stretch>
            <a:fillRect/>
          </a:stretch>
        </p:blipFill>
        <p:spPr>
          <a:xfrm>
            <a:off x="4871712" y="1856095"/>
            <a:ext cx="4108812" cy="3145809"/>
          </a:xfrm>
          <a:prstGeom prst="rect">
            <a:avLst/>
          </a:prstGeom>
        </p:spPr>
      </p:pic>
    </p:spTree>
    <p:extLst>
      <p:ext uri="{BB962C8B-B14F-4D97-AF65-F5344CB8AC3E}">
        <p14:creationId xmlns:p14="http://schemas.microsoft.com/office/powerpoint/2010/main" val="288328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nvGraphicFramePr>
        <p:xfrm>
          <a:off x="272602" y="921149"/>
          <a:ext cx="8598796" cy="5688000"/>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728000">
                <a:tc gridSpan="2">
                  <a:txBody>
                    <a:bodyPr/>
                    <a:lstStyle/>
                    <a:p>
                      <a:pPr algn="l"/>
                      <a:r>
                        <a:rPr lang="en-GB" sz="1400" b="1" dirty="0">
                          <a:solidFill>
                            <a:srgbClr val="C92605"/>
                          </a:solidFill>
                          <a:latin typeface="Century Gothic" panose="020B0502020202020204" pitchFamily="34" charset="0"/>
                        </a:rPr>
                        <a:t>Word of the Day:</a:t>
                      </a:r>
                    </a:p>
                    <a:p>
                      <a:pPr algn="l"/>
                      <a:endParaRPr lang="en-GB" sz="1400" b="1" dirty="0">
                        <a:solidFill>
                          <a:srgbClr val="C92605"/>
                        </a:solidFill>
                        <a:latin typeface="Century Gothic" panose="020B0502020202020204" pitchFamily="34" charset="0"/>
                      </a:endParaRP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endParaRPr lang="en-GB" sz="1400" b="1" i="0" dirty="0">
                        <a:latin typeface="Century Gothic" panose="020B0502020202020204" pitchFamily="34" charset="0"/>
                      </a:endParaRPr>
                    </a:p>
                    <a:p>
                      <a:pPr algn="ctr"/>
                      <a:endParaRPr lang="en-GB" sz="1400" b="1" i="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entury Gothic" panose="020B0502020202020204" pitchFamily="34" charset="0"/>
                          <a:ea typeface="+mn-ea"/>
                          <a:cs typeface="+mn-cs"/>
                        </a:rPr>
                        <a:t>The den (home) of a wild animal such as bear or a wolf.</a:t>
                      </a:r>
                      <a:endParaRPr lang="en-GB" sz="1400" b="1" i="0" dirty="0">
                        <a:latin typeface="Century Gothic" panose="020B0502020202020204" pitchFamily="34" charset="0"/>
                      </a:endParaRPr>
                    </a:p>
                  </a:txBody>
                  <a:tcPr/>
                </a:tc>
                <a:extLst>
                  <a:ext uri="{0D108BD9-81ED-4DB2-BD59-A6C34878D82A}">
                    <a16:rowId xmlns:a16="http://schemas.microsoft.com/office/drawing/2014/main" val="1481166384"/>
                  </a:ext>
                </a:extLst>
              </a:tr>
              <a:tr h="900000">
                <a:tc gridSpan="2">
                  <a:txBody>
                    <a:bodyPr/>
                    <a:lstStyle/>
                    <a:p>
                      <a:r>
                        <a:rPr lang="en-GB" sz="1400" b="1" dirty="0">
                          <a:solidFill>
                            <a:srgbClr val="C92605"/>
                          </a:solidFill>
                          <a:latin typeface="Century Gothic" panose="020B0502020202020204" pitchFamily="34" charset="0"/>
                        </a:rPr>
                        <a:t>Find the Rhyme:</a:t>
                      </a:r>
                    </a:p>
                    <a:p>
                      <a:endParaRPr lang="en-GB" sz="700" b="1" dirty="0">
                        <a:solidFill>
                          <a:srgbClr val="C92605"/>
                        </a:solidFill>
                        <a:latin typeface="Century Gothic" panose="020B0502020202020204" pitchFamily="34" charset="0"/>
                      </a:endParaRPr>
                    </a:p>
                    <a:p>
                      <a:pPr algn="ctr"/>
                      <a:r>
                        <a:rPr lang="en-GB" sz="1400" b="1" dirty="0">
                          <a:solidFill>
                            <a:srgbClr val="C92605"/>
                          </a:solidFill>
                          <a:latin typeface="Century Gothic" panose="020B0502020202020204" pitchFamily="34" charset="0"/>
                        </a:rPr>
                        <a:t>     </a:t>
                      </a:r>
                      <a:endParaRPr lang="en-GB" sz="1600" b="1" dirty="0">
                        <a:solidFill>
                          <a:schemeClr val="tx1"/>
                        </a:solidFill>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548000">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512000">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endParaRPr lang="en-GB" sz="6000" b="1" dirty="0">
                        <a:solidFill>
                          <a:schemeClr val="tx1"/>
                        </a:solidFill>
                        <a:latin typeface="Century Gothic" panose="020B0502020202020204" pitchFamily="34" charset="0"/>
                      </a:endParaRPr>
                    </a:p>
                  </a:txBody>
                  <a:tcPr/>
                </a:tc>
                <a:tc gridSpan="2">
                  <a:txBody>
                    <a:bodyPr/>
                    <a:lstStyle/>
                    <a:p>
                      <a:r>
                        <a:rPr lang="en-GB" sz="1400" b="1" dirty="0">
                          <a:solidFill>
                            <a:srgbClr val="C92605"/>
                          </a:solidFill>
                          <a:latin typeface="Century Gothic" panose="020B0502020202020204" pitchFamily="34" charset="0"/>
                        </a:rPr>
                        <a:t>Write the Caption:</a:t>
                      </a: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pPr algn="r"/>
                      <a:r>
                        <a:rPr lang="en-GB" sz="1400" b="1" dirty="0">
                          <a:solidFill>
                            <a:schemeClr val="tx1"/>
                          </a:solidFill>
                          <a:latin typeface="Century Gothic" panose="020B0502020202020204" pitchFamily="34" charset="0"/>
                        </a:rPr>
                        <a:t>_________________________________________________________</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nvGraphicFramePr>
        <p:xfrm>
          <a:off x="5597906" y="2862330"/>
          <a:ext cx="3082687" cy="213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nvGraphicFramePr>
        <p:xfrm>
          <a:off x="1541417" y="3929283"/>
          <a:ext cx="2873826" cy="838018"/>
        </p:xfrm>
        <a:graphic>
          <a:graphicData uri="http://schemas.openxmlformats.org/drawingml/2006/table">
            <a:tbl>
              <a:tblPr firstRow="1" bandRow="1">
                <a:tableStyleId>{5940675A-B579-460E-94D1-54222C63F5DA}</a:tableStyleId>
              </a:tblPr>
              <a:tblGrid>
                <a:gridCol w="1436913">
                  <a:extLst>
                    <a:ext uri="{9D8B030D-6E8A-4147-A177-3AD203B41FA5}">
                      <a16:colId xmlns:a16="http://schemas.microsoft.com/office/drawing/2014/main" val="239265421"/>
                    </a:ext>
                  </a:extLst>
                </a:gridCol>
                <a:gridCol w="1436913">
                  <a:extLst>
                    <a:ext uri="{9D8B030D-6E8A-4147-A177-3AD203B41FA5}">
                      <a16:colId xmlns:a16="http://schemas.microsoft.com/office/drawing/2014/main" val="891005099"/>
                    </a:ext>
                  </a:extLst>
                </a:gridCol>
              </a:tblGrid>
              <a:tr h="838018">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288020" y="5757683"/>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51" name="Picture 50">
            <a:extLst>
              <a:ext uri="{FF2B5EF4-FFF2-40B4-BE49-F238E27FC236}">
                <a16:creationId xmlns:a16="http://schemas.microsoft.com/office/drawing/2014/main" id="{5D2AC59A-E28B-C34D-BAC3-439274DBA1F1}"/>
              </a:ext>
            </a:extLst>
          </p:cNvPr>
          <p:cNvPicPr>
            <a:picLocks noChangeAspect="1"/>
          </p:cNvPicPr>
          <p:nvPr/>
        </p:nvPicPr>
        <p:blipFill>
          <a:blip r:embed="rId9"/>
          <a:stretch>
            <a:fillRect/>
          </a:stretch>
        </p:blipFill>
        <p:spPr>
          <a:xfrm>
            <a:off x="1788429" y="1246405"/>
            <a:ext cx="5943600" cy="1143000"/>
          </a:xfrm>
          <a:prstGeom prst="rect">
            <a:avLst/>
          </a:prstGeom>
        </p:spPr>
      </p:pic>
      <p:pic>
        <p:nvPicPr>
          <p:cNvPr id="15" name="Picture 14">
            <a:extLst>
              <a:ext uri="{FF2B5EF4-FFF2-40B4-BE49-F238E27FC236}">
                <a16:creationId xmlns:a16="http://schemas.microsoft.com/office/drawing/2014/main" id="{96C60A61-4716-CF42-8043-E0D43B4CCDF9}"/>
              </a:ext>
            </a:extLst>
          </p:cNvPr>
          <p:cNvPicPr>
            <a:picLocks noChangeAspect="1"/>
          </p:cNvPicPr>
          <p:nvPr/>
        </p:nvPicPr>
        <p:blipFill>
          <a:blip r:embed="rId10"/>
          <a:stretch>
            <a:fillRect/>
          </a:stretch>
        </p:blipFill>
        <p:spPr>
          <a:xfrm>
            <a:off x="2603240" y="5433824"/>
            <a:ext cx="1086634" cy="1086634"/>
          </a:xfrm>
          <a:prstGeom prst="rect">
            <a:avLst/>
          </a:prstGeom>
        </p:spPr>
      </p:pic>
    </p:spTree>
    <p:extLst>
      <p:ext uri="{BB962C8B-B14F-4D97-AF65-F5344CB8AC3E}">
        <p14:creationId xmlns:p14="http://schemas.microsoft.com/office/powerpoint/2010/main" val="59447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nvGraphicFramePr>
        <p:xfrm>
          <a:off x="257184" y="846495"/>
          <a:ext cx="8598796" cy="5921353"/>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728000">
                <a:tc gridSpan="2">
                  <a:txBody>
                    <a:bodyPr/>
                    <a:lstStyle/>
                    <a:p>
                      <a:pPr algn="l"/>
                      <a:r>
                        <a:rPr lang="en-GB" sz="1400" b="1" dirty="0">
                          <a:solidFill>
                            <a:srgbClr val="C92605"/>
                          </a:solidFill>
                          <a:latin typeface="Century Gothic" panose="020B0502020202020204" pitchFamily="34" charset="0"/>
                        </a:rPr>
                        <a:t>Word of the Day:</a:t>
                      </a: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endParaRPr lang="en-GB" sz="1400" b="1" i="0" dirty="0">
                        <a:latin typeface="Century Gothic" panose="020B0502020202020204" pitchFamily="34" charset="0"/>
                      </a:endParaRPr>
                    </a:p>
                    <a:p>
                      <a:pPr algn="ctr"/>
                      <a:endParaRPr lang="en-GB" sz="1400" b="1" i="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entury Gothic" panose="020B0502020202020204" pitchFamily="34" charset="0"/>
                          <a:ea typeface="+mn-ea"/>
                          <a:cs typeface="+mn-cs"/>
                        </a:rPr>
                        <a:t>A place built by birds using sticks and twigs where they lay their eggs. </a:t>
                      </a:r>
                      <a:endParaRPr lang="en-GB" sz="1400" b="1" i="0" dirty="0">
                        <a:latin typeface="Century Gothic" panose="020B0502020202020204" pitchFamily="34" charset="0"/>
                      </a:endParaRPr>
                    </a:p>
                  </a:txBody>
                  <a:tcPr/>
                </a:tc>
                <a:extLst>
                  <a:ext uri="{0D108BD9-81ED-4DB2-BD59-A6C34878D82A}">
                    <a16:rowId xmlns:a16="http://schemas.microsoft.com/office/drawing/2014/main" val="1481166384"/>
                  </a:ext>
                </a:extLst>
              </a:tr>
              <a:tr h="900000">
                <a:tc gridSpan="2">
                  <a:txBody>
                    <a:bodyPr/>
                    <a:lstStyle/>
                    <a:p>
                      <a:r>
                        <a:rPr lang="en-GB" sz="1400" b="1" dirty="0">
                          <a:solidFill>
                            <a:srgbClr val="C92605"/>
                          </a:solidFill>
                          <a:latin typeface="Century Gothic" panose="020B0502020202020204" pitchFamily="34" charset="0"/>
                        </a:rPr>
                        <a:t>Find the Rhyme:</a:t>
                      </a:r>
                    </a:p>
                    <a:p>
                      <a:endParaRPr lang="en-GB" sz="800" b="1" dirty="0">
                        <a:solidFill>
                          <a:srgbClr val="C92605"/>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vest       pest       rest</a:t>
                      </a: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921753">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469860">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r>
                        <a:rPr lang="en-GB" sz="6000" b="1" dirty="0">
                          <a:solidFill>
                            <a:schemeClr val="tx1"/>
                          </a:solidFill>
                          <a:latin typeface="Century Gothic" panose="020B0502020202020204" pitchFamily="34" charset="0"/>
                        </a:rPr>
                        <a:t>  </a:t>
                      </a:r>
                      <a:r>
                        <a:rPr lang="en-GB" sz="4400" b="1" dirty="0">
                          <a:solidFill>
                            <a:schemeClr val="tx1"/>
                          </a:solidFill>
                          <a:latin typeface="Century Gothic" panose="020B0502020202020204" pitchFamily="34" charset="0"/>
                        </a:rPr>
                        <a:t>1</a:t>
                      </a:r>
                      <a:endParaRPr lang="en-GB" sz="6000" b="1" dirty="0">
                        <a:solidFill>
                          <a:schemeClr val="tx1"/>
                        </a:solidFill>
                        <a:latin typeface="Century Gothic" panose="020B0502020202020204" pitchFamily="34" charset="0"/>
                      </a:endParaRPr>
                    </a:p>
                  </a:txBody>
                  <a:tcPr/>
                </a:tc>
                <a:tc gridSpan="2">
                  <a:txBody>
                    <a:bodyPr/>
                    <a:lstStyle/>
                    <a:p>
                      <a:r>
                        <a:rPr lang="en-GB" sz="1200" b="1" dirty="0">
                          <a:solidFill>
                            <a:srgbClr val="C92605"/>
                          </a:solidFill>
                          <a:latin typeface="Century Gothic" panose="020B0502020202020204" pitchFamily="34" charset="0"/>
                        </a:rPr>
                        <a:t>Write the Caption:</a:t>
                      </a:r>
                    </a:p>
                    <a:p>
                      <a:endParaRPr lang="en-GB" sz="1200" b="1" dirty="0">
                        <a:solidFill>
                          <a:srgbClr val="C92605"/>
                        </a:solidFill>
                        <a:latin typeface="Century Gothic" panose="020B0502020202020204" pitchFamily="34" charset="0"/>
                      </a:endParaRPr>
                    </a:p>
                    <a:p>
                      <a:endParaRPr lang="en-GB" sz="300" b="1" dirty="0">
                        <a:solidFill>
                          <a:srgbClr val="C92605"/>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A chick in a nest.</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nvGraphicFramePr>
        <p:xfrm>
          <a:off x="5597906" y="2862330"/>
          <a:ext cx="3191409" cy="2453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nvGraphicFramePr>
        <p:xfrm>
          <a:off x="853890" y="3949903"/>
          <a:ext cx="3982000" cy="1152287"/>
        </p:xfrm>
        <a:graphic>
          <a:graphicData uri="http://schemas.openxmlformats.org/drawingml/2006/table">
            <a:tbl>
              <a:tblPr firstRow="1" bandRow="1">
                <a:tableStyleId>{5940675A-B579-460E-94D1-54222C63F5DA}</a:tableStyleId>
              </a:tblPr>
              <a:tblGrid>
                <a:gridCol w="995500">
                  <a:extLst>
                    <a:ext uri="{9D8B030D-6E8A-4147-A177-3AD203B41FA5}">
                      <a16:colId xmlns:a16="http://schemas.microsoft.com/office/drawing/2014/main" val="239265421"/>
                    </a:ext>
                  </a:extLst>
                </a:gridCol>
                <a:gridCol w="995500">
                  <a:extLst>
                    <a:ext uri="{9D8B030D-6E8A-4147-A177-3AD203B41FA5}">
                      <a16:colId xmlns:a16="http://schemas.microsoft.com/office/drawing/2014/main" val="1491923428"/>
                    </a:ext>
                  </a:extLst>
                </a:gridCol>
                <a:gridCol w="995500">
                  <a:extLst>
                    <a:ext uri="{9D8B030D-6E8A-4147-A177-3AD203B41FA5}">
                      <a16:colId xmlns:a16="http://schemas.microsoft.com/office/drawing/2014/main" val="3151071279"/>
                    </a:ext>
                  </a:extLst>
                </a:gridCol>
                <a:gridCol w="995500">
                  <a:extLst>
                    <a:ext uri="{9D8B030D-6E8A-4147-A177-3AD203B41FA5}">
                      <a16:colId xmlns:a16="http://schemas.microsoft.com/office/drawing/2014/main" val="3007156973"/>
                    </a:ext>
                  </a:extLst>
                </a:gridCol>
              </a:tblGrid>
              <a:tr h="1152287">
                <a:tc>
                  <a:txBody>
                    <a:bodyPr/>
                    <a:lstStyle/>
                    <a:p>
                      <a:pPr algn="ctr"/>
                      <a:r>
                        <a:rPr lang="en-GB" sz="4000" b="1" dirty="0">
                          <a:latin typeface="Century Gothic" panose="020B0502020202020204" pitchFamily="34" charset="0"/>
                        </a:rPr>
                        <a:t>n</a:t>
                      </a:r>
                    </a:p>
                  </a:txBody>
                  <a:tcPr anchor="ctr"/>
                </a:tc>
                <a:tc>
                  <a:txBody>
                    <a:bodyPr/>
                    <a:lstStyle/>
                    <a:p>
                      <a:pPr algn="ctr"/>
                      <a:r>
                        <a:rPr lang="en-GB" sz="4000" b="1" dirty="0">
                          <a:latin typeface="Century Gothic" panose="020B0502020202020204" pitchFamily="34" charset="0"/>
                        </a:rPr>
                        <a:t>e</a:t>
                      </a:r>
                    </a:p>
                  </a:txBody>
                  <a:tcPr anchor="ctr"/>
                </a:tc>
                <a:tc>
                  <a:txBody>
                    <a:bodyPr/>
                    <a:lstStyle/>
                    <a:p>
                      <a:pPr algn="ctr"/>
                      <a:r>
                        <a:rPr lang="en-GB" sz="4000" b="1" dirty="0">
                          <a:latin typeface="Century Gothic" panose="020B0502020202020204" pitchFamily="34" charset="0"/>
                        </a:rPr>
                        <a:t>s</a:t>
                      </a:r>
                    </a:p>
                  </a:txBody>
                  <a:tcPr anchor="ctr"/>
                </a:tc>
                <a:tc>
                  <a:txBody>
                    <a:bodyPr/>
                    <a:lstStyle/>
                    <a:p>
                      <a:pPr algn="ctr"/>
                      <a:r>
                        <a:rPr lang="en-GB" sz="4000" b="1" dirty="0">
                          <a:latin typeface="Century Gothic" panose="020B0502020202020204" pitchFamily="34" charset="0"/>
                        </a:rPr>
                        <a:t>t</a:t>
                      </a: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288020" y="5757683"/>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2" name="Picture 1">
            <a:extLst>
              <a:ext uri="{FF2B5EF4-FFF2-40B4-BE49-F238E27FC236}">
                <a16:creationId xmlns:a16="http://schemas.microsoft.com/office/drawing/2014/main" id="{205BDBDA-B348-4D4E-A70E-265517D9623F}"/>
              </a:ext>
            </a:extLst>
          </p:cNvPr>
          <p:cNvPicPr>
            <a:picLocks noChangeAspect="1"/>
          </p:cNvPicPr>
          <p:nvPr/>
        </p:nvPicPr>
        <p:blipFill>
          <a:blip r:embed="rId9"/>
          <a:stretch>
            <a:fillRect/>
          </a:stretch>
        </p:blipFill>
        <p:spPr>
          <a:xfrm>
            <a:off x="1864090" y="1172110"/>
            <a:ext cx="5943600" cy="1054100"/>
          </a:xfrm>
          <a:prstGeom prst="rect">
            <a:avLst/>
          </a:prstGeom>
        </p:spPr>
      </p:pic>
      <p:pic>
        <p:nvPicPr>
          <p:cNvPr id="5" name="Picture 4" descr="A close up of a logo&#10;&#10;Description automatically generated">
            <a:extLst>
              <a:ext uri="{FF2B5EF4-FFF2-40B4-BE49-F238E27FC236}">
                <a16:creationId xmlns:a16="http://schemas.microsoft.com/office/drawing/2014/main" id="{552891C7-1D4B-0C45-959D-2A2AD46D4B8A}"/>
              </a:ext>
            </a:extLst>
          </p:cNvPr>
          <p:cNvPicPr>
            <a:picLocks noChangeAspect="1"/>
          </p:cNvPicPr>
          <p:nvPr/>
        </p:nvPicPr>
        <p:blipFill>
          <a:blip r:embed="rId10"/>
          <a:stretch>
            <a:fillRect/>
          </a:stretch>
        </p:blipFill>
        <p:spPr>
          <a:xfrm>
            <a:off x="2610010" y="5532238"/>
            <a:ext cx="1235610" cy="1235610"/>
          </a:xfrm>
          <a:prstGeom prst="rect">
            <a:avLst/>
          </a:prstGeom>
        </p:spPr>
      </p:pic>
    </p:spTree>
    <p:extLst>
      <p:ext uri="{BB962C8B-B14F-4D97-AF65-F5344CB8AC3E}">
        <p14:creationId xmlns:p14="http://schemas.microsoft.com/office/powerpoint/2010/main" val="382535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nvGraphicFramePr>
        <p:xfrm>
          <a:off x="288020" y="854375"/>
          <a:ext cx="8598796" cy="5740154"/>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646487">
                <a:tc gridSpan="2">
                  <a:txBody>
                    <a:bodyPr/>
                    <a:lstStyle/>
                    <a:p>
                      <a:pPr algn="l"/>
                      <a:r>
                        <a:rPr lang="en-GB" sz="1400" b="1" dirty="0">
                          <a:solidFill>
                            <a:srgbClr val="C92605"/>
                          </a:solidFill>
                          <a:latin typeface="Century Gothic" panose="020B0502020202020204" pitchFamily="34" charset="0"/>
                        </a:rPr>
                        <a:t>Word of the Day:</a:t>
                      </a:r>
                    </a:p>
                    <a:p>
                      <a:pPr algn="l"/>
                      <a:endParaRPr lang="en-GB" sz="1400" b="1" dirty="0">
                        <a:solidFill>
                          <a:srgbClr val="C92605"/>
                        </a:solidFill>
                        <a:latin typeface="Century Gothic" panose="020B0502020202020204" pitchFamily="34" charset="0"/>
                      </a:endParaRP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endParaRPr lang="en-GB" sz="1400" b="1" i="0" dirty="0">
                        <a:latin typeface="Century Gothic" panose="020B0502020202020204" pitchFamily="34" charset="0"/>
                      </a:endParaRPr>
                    </a:p>
                    <a:p>
                      <a:pPr algn="ctr"/>
                      <a:endParaRPr lang="en-GB" sz="1400" b="1" i="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Century Gothic" panose="020B0502020202020204" pitchFamily="34" charset="0"/>
                          <a:ea typeface="+mn-ea"/>
                          <a:cs typeface="+mn-cs"/>
                        </a:rPr>
                        <a:t>A place built by birds using sticks and twigs where they lay their eggs. </a:t>
                      </a:r>
                      <a:endParaRPr lang="en-GB" sz="1400" b="1" i="0" dirty="0">
                        <a:latin typeface="Century Gothic" panose="020B0502020202020204" pitchFamily="34" charset="0"/>
                      </a:endParaRPr>
                    </a:p>
                  </a:txBody>
                  <a:tcPr/>
                </a:tc>
                <a:extLst>
                  <a:ext uri="{0D108BD9-81ED-4DB2-BD59-A6C34878D82A}">
                    <a16:rowId xmlns:a16="http://schemas.microsoft.com/office/drawing/2014/main" val="1481166384"/>
                  </a:ext>
                </a:extLst>
              </a:tr>
              <a:tr h="857545">
                <a:tc gridSpan="2">
                  <a:txBody>
                    <a:bodyPr/>
                    <a:lstStyle/>
                    <a:p>
                      <a:r>
                        <a:rPr lang="en-GB" sz="1400" b="1" dirty="0">
                          <a:solidFill>
                            <a:srgbClr val="C92605"/>
                          </a:solidFill>
                          <a:latin typeface="Century Gothic" panose="020B0502020202020204" pitchFamily="34" charset="0"/>
                        </a:rPr>
                        <a:t>Find the Rhyme:</a:t>
                      </a:r>
                    </a:p>
                    <a:p>
                      <a:endParaRPr lang="en-GB" sz="700" b="1" dirty="0">
                        <a:solidFill>
                          <a:srgbClr val="C92605"/>
                        </a:solidFill>
                        <a:latin typeface="Century Gothic" panose="020B0502020202020204" pitchFamily="34" charset="0"/>
                      </a:endParaRPr>
                    </a:p>
                    <a:p>
                      <a:pPr algn="ctr"/>
                      <a:r>
                        <a:rPr lang="en-GB" sz="1400" b="1" dirty="0">
                          <a:solidFill>
                            <a:srgbClr val="C92605"/>
                          </a:solidFill>
                          <a:latin typeface="Century Gothic" panose="020B0502020202020204" pitchFamily="34" charset="0"/>
                        </a:rPr>
                        <a:t>     </a:t>
                      </a:r>
                      <a:endParaRPr lang="en-GB" sz="1600" b="1" dirty="0">
                        <a:solidFill>
                          <a:schemeClr val="tx1"/>
                        </a:solidFill>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864522">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306899">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endParaRPr lang="en-GB" sz="6000" b="1" dirty="0">
                        <a:solidFill>
                          <a:schemeClr val="tx1"/>
                        </a:solidFill>
                        <a:latin typeface="Century Gothic" panose="020B0502020202020204" pitchFamily="34" charset="0"/>
                      </a:endParaRPr>
                    </a:p>
                  </a:txBody>
                  <a:tcPr/>
                </a:tc>
                <a:tc gridSpan="2">
                  <a:txBody>
                    <a:bodyPr/>
                    <a:lstStyle/>
                    <a:p>
                      <a:r>
                        <a:rPr lang="en-GB" sz="1400" b="1" dirty="0">
                          <a:solidFill>
                            <a:srgbClr val="C92605"/>
                          </a:solidFill>
                          <a:latin typeface="Century Gothic" panose="020B0502020202020204" pitchFamily="34" charset="0"/>
                        </a:rPr>
                        <a:t>Write the Caption:</a:t>
                      </a: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pPr algn="r"/>
                      <a:r>
                        <a:rPr lang="en-GB" sz="1400" b="1" dirty="0">
                          <a:solidFill>
                            <a:schemeClr val="tx1"/>
                          </a:solidFill>
                          <a:latin typeface="Century Gothic" panose="020B0502020202020204" pitchFamily="34" charset="0"/>
                        </a:rPr>
                        <a:t>_________________________________________________________</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nvGraphicFramePr>
        <p:xfrm>
          <a:off x="5597906" y="2862330"/>
          <a:ext cx="3082687" cy="2159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nvGraphicFramePr>
        <p:xfrm>
          <a:off x="1069361" y="3831099"/>
          <a:ext cx="3634064" cy="1004372"/>
        </p:xfrm>
        <a:graphic>
          <a:graphicData uri="http://schemas.openxmlformats.org/drawingml/2006/table">
            <a:tbl>
              <a:tblPr firstRow="1" bandRow="1">
                <a:tableStyleId>{5940675A-B579-460E-94D1-54222C63F5DA}</a:tableStyleId>
              </a:tblPr>
              <a:tblGrid>
                <a:gridCol w="908516">
                  <a:extLst>
                    <a:ext uri="{9D8B030D-6E8A-4147-A177-3AD203B41FA5}">
                      <a16:colId xmlns:a16="http://schemas.microsoft.com/office/drawing/2014/main" val="239265421"/>
                    </a:ext>
                  </a:extLst>
                </a:gridCol>
                <a:gridCol w="908516">
                  <a:extLst>
                    <a:ext uri="{9D8B030D-6E8A-4147-A177-3AD203B41FA5}">
                      <a16:colId xmlns:a16="http://schemas.microsoft.com/office/drawing/2014/main" val="891005099"/>
                    </a:ext>
                  </a:extLst>
                </a:gridCol>
                <a:gridCol w="908516">
                  <a:extLst>
                    <a:ext uri="{9D8B030D-6E8A-4147-A177-3AD203B41FA5}">
                      <a16:colId xmlns:a16="http://schemas.microsoft.com/office/drawing/2014/main" val="4041905346"/>
                    </a:ext>
                  </a:extLst>
                </a:gridCol>
                <a:gridCol w="908516">
                  <a:extLst>
                    <a:ext uri="{9D8B030D-6E8A-4147-A177-3AD203B41FA5}">
                      <a16:colId xmlns:a16="http://schemas.microsoft.com/office/drawing/2014/main" val="1596264689"/>
                    </a:ext>
                  </a:extLst>
                </a:gridCol>
              </a:tblGrid>
              <a:tr h="1004372">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288020" y="5757683"/>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2" name="Picture 1">
            <a:extLst>
              <a:ext uri="{FF2B5EF4-FFF2-40B4-BE49-F238E27FC236}">
                <a16:creationId xmlns:a16="http://schemas.microsoft.com/office/drawing/2014/main" id="{D89D8AD0-C26A-104A-AD04-F239F50ABD2D}"/>
              </a:ext>
            </a:extLst>
          </p:cNvPr>
          <p:cNvPicPr>
            <a:picLocks noChangeAspect="1"/>
          </p:cNvPicPr>
          <p:nvPr/>
        </p:nvPicPr>
        <p:blipFill>
          <a:blip r:embed="rId9"/>
          <a:stretch>
            <a:fillRect/>
          </a:stretch>
        </p:blipFill>
        <p:spPr>
          <a:xfrm>
            <a:off x="1808494" y="1209371"/>
            <a:ext cx="5943600" cy="1054100"/>
          </a:xfrm>
          <a:prstGeom prst="rect">
            <a:avLst/>
          </a:prstGeom>
        </p:spPr>
      </p:pic>
      <p:pic>
        <p:nvPicPr>
          <p:cNvPr id="15" name="Picture 14" descr="A close up of a logo&#10;&#10;Description automatically generated">
            <a:extLst>
              <a:ext uri="{FF2B5EF4-FFF2-40B4-BE49-F238E27FC236}">
                <a16:creationId xmlns:a16="http://schemas.microsoft.com/office/drawing/2014/main" id="{19DAF881-B8E9-1C4A-865F-9C8F4A038B20}"/>
              </a:ext>
            </a:extLst>
          </p:cNvPr>
          <p:cNvPicPr>
            <a:picLocks noChangeAspect="1"/>
          </p:cNvPicPr>
          <p:nvPr/>
        </p:nvPicPr>
        <p:blipFill>
          <a:blip r:embed="rId10"/>
          <a:stretch>
            <a:fillRect/>
          </a:stretch>
        </p:blipFill>
        <p:spPr>
          <a:xfrm>
            <a:off x="2394539" y="5359505"/>
            <a:ext cx="1235610" cy="1235610"/>
          </a:xfrm>
          <a:prstGeom prst="rect">
            <a:avLst/>
          </a:prstGeom>
        </p:spPr>
      </p:pic>
    </p:spTree>
    <p:extLst>
      <p:ext uri="{BB962C8B-B14F-4D97-AF65-F5344CB8AC3E}">
        <p14:creationId xmlns:p14="http://schemas.microsoft.com/office/powerpoint/2010/main" val="279052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nvGraphicFramePr>
        <p:xfrm>
          <a:off x="257183" y="846495"/>
          <a:ext cx="8607847" cy="5676527"/>
        </p:xfrm>
        <a:graphic>
          <a:graphicData uri="http://schemas.openxmlformats.org/drawingml/2006/table">
            <a:tbl>
              <a:tblPr firstRow="1" bandRow="1">
                <a:tableStyleId>{5940675A-B579-460E-94D1-54222C63F5DA}</a:tableStyleId>
              </a:tblPr>
              <a:tblGrid>
                <a:gridCol w="2096284">
                  <a:extLst>
                    <a:ext uri="{9D8B030D-6E8A-4147-A177-3AD203B41FA5}">
                      <a16:colId xmlns:a16="http://schemas.microsoft.com/office/drawing/2014/main" val="4022330901"/>
                    </a:ext>
                  </a:extLst>
                </a:gridCol>
                <a:gridCol w="3110109">
                  <a:extLst>
                    <a:ext uri="{9D8B030D-6E8A-4147-A177-3AD203B41FA5}">
                      <a16:colId xmlns:a16="http://schemas.microsoft.com/office/drawing/2014/main" val="582686023"/>
                    </a:ext>
                  </a:extLst>
                </a:gridCol>
                <a:gridCol w="3401454">
                  <a:extLst>
                    <a:ext uri="{9D8B030D-6E8A-4147-A177-3AD203B41FA5}">
                      <a16:colId xmlns:a16="http://schemas.microsoft.com/office/drawing/2014/main" val="605986268"/>
                    </a:ext>
                  </a:extLst>
                </a:gridCol>
              </a:tblGrid>
              <a:tr h="1809079">
                <a:tc gridSpan="2">
                  <a:txBody>
                    <a:bodyPr/>
                    <a:lstStyle/>
                    <a:p>
                      <a:pPr algn="l"/>
                      <a:r>
                        <a:rPr lang="en-GB" sz="1400" b="1" dirty="0">
                          <a:solidFill>
                            <a:srgbClr val="C92605"/>
                          </a:solidFill>
                          <a:latin typeface="Century Gothic" panose="020B0502020202020204" pitchFamily="34" charset="0"/>
                        </a:rPr>
                        <a:t>Word of the Day:</a:t>
                      </a: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Century Gothic" panose="020B0502020202020204" pitchFamily="34" charset="0"/>
                          <a:ea typeface="+mn-ea"/>
                          <a:cs typeface="+mn-cs"/>
                        </a:rPr>
                        <a:t>A machine used to print out pages from a printer.</a:t>
                      </a:r>
                      <a:endParaRPr lang="en-GB" sz="1600" b="0" i="0" dirty="0">
                        <a:latin typeface="Century Gothic" panose="020B0502020202020204" pitchFamily="34" charset="0"/>
                      </a:endParaRPr>
                    </a:p>
                    <a:p>
                      <a:endParaRPr lang="en-GB" sz="1400" b="1" i="0" dirty="0">
                        <a:solidFill>
                          <a:srgbClr val="C92605"/>
                        </a:solidFill>
                        <a:latin typeface="Century Gothic" panose="020B0502020202020204" pitchFamily="34" charset="0"/>
                      </a:endParaRPr>
                    </a:p>
                  </a:txBody>
                  <a:tcPr/>
                </a:tc>
                <a:extLst>
                  <a:ext uri="{0D108BD9-81ED-4DB2-BD59-A6C34878D82A}">
                    <a16:rowId xmlns:a16="http://schemas.microsoft.com/office/drawing/2014/main" val="1481166384"/>
                  </a:ext>
                </a:extLst>
              </a:tr>
              <a:tr h="942228">
                <a:tc gridSpan="2">
                  <a:txBody>
                    <a:bodyPr/>
                    <a:lstStyle/>
                    <a:p>
                      <a:r>
                        <a:rPr lang="en-GB" sz="1400" b="1" dirty="0">
                          <a:solidFill>
                            <a:srgbClr val="C92605"/>
                          </a:solidFill>
                          <a:latin typeface="Century Gothic" panose="020B0502020202020204" pitchFamily="34" charset="0"/>
                        </a:rPr>
                        <a:t>Find the Rhyme:</a:t>
                      </a:r>
                    </a:p>
                    <a:p>
                      <a:endParaRPr lang="en-GB" sz="800" b="1" dirty="0">
                        <a:solidFill>
                          <a:srgbClr val="C92605"/>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dinner       spinner       winner</a:t>
                      </a: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904096">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021124">
                <a:tc>
                  <a:txBody>
                    <a:bodyPr/>
                    <a:lstStyle/>
                    <a:p>
                      <a:r>
                        <a:rPr lang="en-GB" sz="1400" b="1" dirty="0">
                          <a:solidFill>
                            <a:srgbClr val="C92605"/>
                          </a:solidFill>
                          <a:latin typeface="Century Gothic" panose="020B0502020202020204" pitchFamily="34" charset="0"/>
                        </a:rPr>
                        <a:t>How many syllables?</a:t>
                      </a:r>
                    </a:p>
                    <a:p>
                      <a:pPr algn="ctr"/>
                      <a:r>
                        <a:rPr lang="en-GB" sz="4400" b="1" dirty="0">
                          <a:solidFill>
                            <a:schemeClr val="tx1"/>
                          </a:solidFill>
                          <a:latin typeface="Century Gothic" panose="020B0502020202020204" pitchFamily="34" charset="0"/>
                        </a:rPr>
                        <a:t> </a:t>
                      </a:r>
                      <a:r>
                        <a:rPr lang="en-GB" sz="4000" b="1" dirty="0">
                          <a:solidFill>
                            <a:schemeClr val="tx1"/>
                          </a:solidFill>
                          <a:latin typeface="Century Gothic" panose="020B0502020202020204" pitchFamily="34" charset="0"/>
                        </a:rPr>
                        <a:t>2</a:t>
                      </a:r>
                      <a:endParaRPr lang="en-GB" sz="4400" b="1" dirty="0">
                        <a:solidFill>
                          <a:schemeClr val="tx1"/>
                        </a:solidFill>
                        <a:latin typeface="Century Gothic" panose="020B0502020202020204" pitchFamily="34" charset="0"/>
                      </a:endParaRPr>
                    </a:p>
                  </a:txBody>
                  <a:tcPr/>
                </a:tc>
                <a:tc gridSpan="2">
                  <a:txBody>
                    <a:bodyPr/>
                    <a:lstStyle/>
                    <a:p>
                      <a:r>
                        <a:rPr lang="en-GB" sz="1200" b="1" dirty="0">
                          <a:solidFill>
                            <a:srgbClr val="C92605"/>
                          </a:solidFill>
                          <a:latin typeface="Century Gothic" panose="020B0502020202020204" pitchFamily="34" charset="0"/>
                        </a:rPr>
                        <a:t>Write the Caption:</a:t>
                      </a:r>
                    </a:p>
                    <a:p>
                      <a:endParaRPr lang="en-GB" sz="1200" b="1" dirty="0">
                        <a:solidFill>
                          <a:srgbClr val="C92605"/>
                        </a:solidFill>
                        <a:latin typeface="Century Gothic" panose="020B0502020202020204" pitchFamily="34" charset="0"/>
                      </a:endParaRPr>
                    </a:p>
                    <a:p>
                      <a:endParaRPr lang="en-GB" sz="300" b="1" dirty="0">
                        <a:solidFill>
                          <a:srgbClr val="C92605"/>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Send the task to the printer.</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nvGraphicFramePr>
        <p:xfrm>
          <a:off x="5597908" y="2862329"/>
          <a:ext cx="3082685" cy="236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nvGraphicFramePr>
        <p:xfrm>
          <a:off x="278968" y="4072684"/>
          <a:ext cx="5005953" cy="830997"/>
        </p:xfrm>
        <a:graphic>
          <a:graphicData uri="http://schemas.openxmlformats.org/drawingml/2006/table">
            <a:tbl>
              <a:tblPr firstRow="1" bandRow="1">
                <a:tableStyleId>{5940675A-B579-460E-94D1-54222C63F5DA}</a:tableStyleId>
              </a:tblPr>
              <a:tblGrid>
                <a:gridCol w="749948">
                  <a:extLst>
                    <a:ext uri="{9D8B030D-6E8A-4147-A177-3AD203B41FA5}">
                      <a16:colId xmlns:a16="http://schemas.microsoft.com/office/drawing/2014/main" val="239265421"/>
                    </a:ext>
                  </a:extLst>
                </a:gridCol>
                <a:gridCol w="851201">
                  <a:extLst>
                    <a:ext uri="{9D8B030D-6E8A-4147-A177-3AD203B41FA5}">
                      <a16:colId xmlns:a16="http://schemas.microsoft.com/office/drawing/2014/main" val="1491923428"/>
                    </a:ext>
                  </a:extLst>
                </a:gridCol>
                <a:gridCol w="851201">
                  <a:extLst>
                    <a:ext uri="{9D8B030D-6E8A-4147-A177-3AD203B41FA5}">
                      <a16:colId xmlns:a16="http://schemas.microsoft.com/office/drawing/2014/main" val="3151071279"/>
                    </a:ext>
                  </a:extLst>
                </a:gridCol>
                <a:gridCol w="851201">
                  <a:extLst>
                    <a:ext uri="{9D8B030D-6E8A-4147-A177-3AD203B41FA5}">
                      <a16:colId xmlns:a16="http://schemas.microsoft.com/office/drawing/2014/main" val="3054523095"/>
                    </a:ext>
                  </a:extLst>
                </a:gridCol>
                <a:gridCol w="851201">
                  <a:extLst>
                    <a:ext uri="{9D8B030D-6E8A-4147-A177-3AD203B41FA5}">
                      <a16:colId xmlns:a16="http://schemas.microsoft.com/office/drawing/2014/main" val="499449076"/>
                    </a:ext>
                  </a:extLst>
                </a:gridCol>
                <a:gridCol w="851201">
                  <a:extLst>
                    <a:ext uri="{9D8B030D-6E8A-4147-A177-3AD203B41FA5}">
                      <a16:colId xmlns:a16="http://schemas.microsoft.com/office/drawing/2014/main" val="3453139623"/>
                    </a:ext>
                  </a:extLst>
                </a:gridCol>
              </a:tblGrid>
              <a:tr h="830997">
                <a:tc>
                  <a:txBody>
                    <a:bodyPr/>
                    <a:lstStyle/>
                    <a:p>
                      <a:pPr algn="ctr"/>
                      <a:r>
                        <a:rPr lang="en-GB" sz="2800" b="1" dirty="0">
                          <a:latin typeface="Century Gothic" panose="020B0502020202020204" pitchFamily="34" charset="0"/>
                        </a:rPr>
                        <a:t>p</a:t>
                      </a:r>
                    </a:p>
                  </a:txBody>
                  <a:tcPr anchor="ctr"/>
                </a:tc>
                <a:tc>
                  <a:txBody>
                    <a:bodyPr/>
                    <a:lstStyle/>
                    <a:p>
                      <a:pPr algn="ctr"/>
                      <a:r>
                        <a:rPr lang="en-GB" sz="2800" b="1" dirty="0">
                          <a:latin typeface="Century Gothic" panose="020B0502020202020204" pitchFamily="34" charset="0"/>
                        </a:rPr>
                        <a:t>r</a:t>
                      </a:r>
                    </a:p>
                  </a:txBody>
                  <a:tcPr anchor="ctr"/>
                </a:tc>
                <a:tc>
                  <a:txBody>
                    <a:bodyPr/>
                    <a:lstStyle/>
                    <a:p>
                      <a:pPr algn="ctr"/>
                      <a:r>
                        <a:rPr lang="en-GB" sz="2800" b="1" dirty="0">
                          <a:latin typeface="Century Gothic" panose="020B0502020202020204" pitchFamily="34" charset="0"/>
                        </a:rPr>
                        <a:t>i</a:t>
                      </a:r>
                    </a:p>
                  </a:txBody>
                  <a:tcPr anchor="ctr"/>
                </a:tc>
                <a:tc>
                  <a:txBody>
                    <a:bodyPr/>
                    <a:lstStyle/>
                    <a:p>
                      <a:pPr algn="ctr"/>
                      <a:r>
                        <a:rPr lang="en-GB" sz="2800" b="1" dirty="0">
                          <a:latin typeface="Century Gothic" panose="020B0502020202020204" pitchFamily="34" charset="0"/>
                        </a:rPr>
                        <a:t>n</a:t>
                      </a:r>
                    </a:p>
                  </a:txBody>
                  <a:tcPr anchor="ctr"/>
                </a:tc>
                <a:tc>
                  <a:txBody>
                    <a:bodyPr/>
                    <a:lstStyle/>
                    <a:p>
                      <a:pPr algn="ctr"/>
                      <a:r>
                        <a:rPr lang="en-GB" sz="2800" b="1" dirty="0">
                          <a:latin typeface="Century Gothic" panose="020B0502020202020204" pitchFamily="34" charset="0"/>
                        </a:rPr>
                        <a:t>t</a:t>
                      </a:r>
                    </a:p>
                  </a:txBody>
                  <a:tcPr anchor="ctr"/>
                </a:tc>
                <a:tc>
                  <a:txBody>
                    <a:bodyPr/>
                    <a:lstStyle/>
                    <a:p>
                      <a:pPr algn="ctr"/>
                      <a:r>
                        <a:rPr lang="en-GB" sz="2800" b="1" dirty="0">
                          <a:latin typeface="Century Gothic" panose="020B0502020202020204" pitchFamily="34" charset="0"/>
                        </a:rPr>
                        <a:t>er</a:t>
                      </a: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463407" y="5697351"/>
            <a:ext cx="526094" cy="779112"/>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25" name="Picture 24">
            <a:extLst>
              <a:ext uri="{FF2B5EF4-FFF2-40B4-BE49-F238E27FC236}">
                <a16:creationId xmlns:a16="http://schemas.microsoft.com/office/drawing/2014/main" id="{A18034CB-4C2B-6848-8AB0-66E3BE8E5D04}"/>
              </a:ext>
            </a:extLst>
          </p:cNvPr>
          <p:cNvPicPr>
            <a:picLocks noChangeAspect="1"/>
          </p:cNvPicPr>
          <p:nvPr/>
        </p:nvPicPr>
        <p:blipFill>
          <a:blip r:embed="rId9"/>
          <a:stretch>
            <a:fillRect/>
          </a:stretch>
        </p:blipFill>
        <p:spPr>
          <a:xfrm>
            <a:off x="1414221" y="1173553"/>
            <a:ext cx="5943600" cy="1143000"/>
          </a:xfrm>
          <a:prstGeom prst="rect">
            <a:avLst/>
          </a:prstGeom>
        </p:spPr>
      </p:pic>
      <p:pic>
        <p:nvPicPr>
          <p:cNvPr id="3" name="Picture 2" descr="A close up of a logo&#10;&#10;Description automatically generated">
            <a:extLst>
              <a:ext uri="{FF2B5EF4-FFF2-40B4-BE49-F238E27FC236}">
                <a16:creationId xmlns:a16="http://schemas.microsoft.com/office/drawing/2014/main" id="{E9FC933C-230B-FF41-87B8-DB745E38A7A4}"/>
              </a:ext>
            </a:extLst>
          </p:cNvPr>
          <p:cNvPicPr>
            <a:picLocks noChangeAspect="1"/>
          </p:cNvPicPr>
          <p:nvPr/>
        </p:nvPicPr>
        <p:blipFill>
          <a:blip r:embed="rId10"/>
          <a:stretch>
            <a:fillRect/>
          </a:stretch>
        </p:blipFill>
        <p:spPr>
          <a:xfrm>
            <a:off x="2660725" y="5722841"/>
            <a:ext cx="837878" cy="753622"/>
          </a:xfrm>
          <a:prstGeom prst="rect">
            <a:avLst/>
          </a:prstGeom>
        </p:spPr>
      </p:pic>
    </p:spTree>
    <p:extLst>
      <p:ext uri="{BB962C8B-B14F-4D97-AF65-F5344CB8AC3E}">
        <p14:creationId xmlns:p14="http://schemas.microsoft.com/office/powerpoint/2010/main" val="397100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nvGraphicFramePr>
        <p:xfrm>
          <a:off x="288020" y="854375"/>
          <a:ext cx="8598796" cy="5856391"/>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646487">
                <a:tc gridSpan="2">
                  <a:txBody>
                    <a:bodyPr/>
                    <a:lstStyle/>
                    <a:p>
                      <a:pPr algn="l"/>
                      <a:r>
                        <a:rPr lang="en-GB" sz="1400" b="1" dirty="0">
                          <a:solidFill>
                            <a:srgbClr val="C92605"/>
                          </a:solidFill>
                          <a:latin typeface="Century Gothic" panose="020B0502020202020204" pitchFamily="34" charset="0"/>
                        </a:rPr>
                        <a:t>Word of the Day:</a:t>
                      </a:r>
                    </a:p>
                    <a:p>
                      <a:pPr algn="l"/>
                      <a:endParaRPr lang="en-GB" sz="1400" b="1" dirty="0">
                        <a:solidFill>
                          <a:srgbClr val="C92605"/>
                        </a:solidFill>
                        <a:latin typeface="Century Gothic" panose="020B0502020202020204" pitchFamily="34" charset="0"/>
                      </a:endParaRP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endParaRPr lang="en-GB" sz="1400" b="1" i="0" dirty="0">
                        <a:latin typeface="Century Gothic" panose="020B0502020202020204" pitchFamily="34" charset="0"/>
                      </a:endParaRPr>
                    </a:p>
                    <a:p>
                      <a:pPr algn="ctr"/>
                      <a:endParaRPr lang="en-GB" sz="1400" b="1" i="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Century Gothic" panose="020B0502020202020204" pitchFamily="34" charset="0"/>
                          <a:ea typeface="+mn-ea"/>
                          <a:cs typeface="+mn-cs"/>
                        </a:rPr>
                        <a:t>A machine used to print out pages from a printer.</a:t>
                      </a:r>
                      <a:endParaRPr lang="en-GB" sz="1400" b="0" i="0" dirty="0">
                        <a:latin typeface="Century Gothic" panose="020B0502020202020204" pitchFamily="34" charset="0"/>
                      </a:endParaRPr>
                    </a:p>
                  </a:txBody>
                  <a:tcPr/>
                </a:tc>
                <a:extLst>
                  <a:ext uri="{0D108BD9-81ED-4DB2-BD59-A6C34878D82A}">
                    <a16:rowId xmlns:a16="http://schemas.microsoft.com/office/drawing/2014/main" val="1481166384"/>
                  </a:ext>
                </a:extLst>
              </a:tr>
              <a:tr h="857545">
                <a:tc gridSpan="2">
                  <a:txBody>
                    <a:bodyPr/>
                    <a:lstStyle/>
                    <a:p>
                      <a:r>
                        <a:rPr lang="en-GB" sz="1400" b="1" dirty="0">
                          <a:solidFill>
                            <a:srgbClr val="C92605"/>
                          </a:solidFill>
                          <a:latin typeface="Century Gothic" panose="020B0502020202020204" pitchFamily="34" charset="0"/>
                        </a:rPr>
                        <a:t>Find the Rhyme:</a:t>
                      </a:r>
                    </a:p>
                    <a:p>
                      <a:endParaRPr lang="en-GB" sz="700" b="1" dirty="0">
                        <a:solidFill>
                          <a:srgbClr val="C92605"/>
                        </a:solidFill>
                        <a:latin typeface="Century Gothic" panose="020B0502020202020204" pitchFamily="34" charset="0"/>
                      </a:endParaRPr>
                    </a:p>
                    <a:p>
                      <a:pPr algn="ctr"/>
                      <a:r>
                        <a:rPr lang="en-GB" sz="1400" b="1" dirty="0">
                          <a:solidFill>
                            <a:srgbClr val="C92605"/>
                          </a:solidFill>
                          <a:latin typeface="Century Gothic" panose="020B0502020202020204" pitchFamily="34" charset="0"/>
                        </a:rPr>
                        <a:t>     </a:t>
                      </a:r>
                      <a:endParaRPr lang="en-GB" sz="1600" b="1" dirty="0">
                        <a:solidFill>
                          <a:schemeClr val="tx1"/>
                        </a:solidFill>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880020">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472339">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txBody>
                  <a:tcPr/>
                </a:tc>
                <a:tc gridSpan="2">
                  <a:txBody>
                    <a:bodyPr/>
                    <a:lstStyle/>
                    <a:p>
                      <a:r>
                        <a:rPr lang="en-GB" sz="1400" b="1" dirty="0">
                          <a:solidFill>
                            <a:srgbClr val="C92605"/>
                          </a:solidFill>
                          <a:latin typeface="Century Gothic" panose="020B0502020202020204" pitchFamily="34" charset="0"/>
                        </a:rPr>
                        <a:t>Write the Caption:</a:t>
                      </a: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pPr algn="r"/>
                      <a:r>
                        <a:rPr lang="en-GB" sz="1400" b="1" dirty="0">
                          <a:solidFill>
                            <a:schemeClr val="tx1"/>
                          </a:solidFill>
                          <a:latin typeface="Century Gothic" panose="020B0502020202020204" pitchFamily="34" charset="0"/>
                        </a:rPr>
                        <a:t>_________________________________________________________</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nvGraphicFramePr>
        <p:xfrm>
          <a:off x="5597906" y="2862330"/>
          <a:ext cx="3002677" cy="2122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nvGraphicFramePr>
        <p:xfrm>
          <a:off x="350013" y="3782570"/>
          <a:ext cx="4961658" cy="838018"/>
        </p:xfrm>
        <a:graphic>
          <a:graphicData uri="http://schemas.openxmlformats.org/drawingml/2006/table">
            <a:tbl>
              <a:tblPr firstRow="1" bandRow="1">
                <a:tableStyleId>{5940675A-B579-460E-94D1-54222C63F5DA}</a:tableStyleId>
              </a:tblPr>
              <a:tblGrid>
                <a:gridCol w="826943">
                  <a:extLst>
                    <a:ext uri="{9D8B030D-6E8A-4147-A177-3AD203B41FA5}">
                      <a16:colId xmlns:a16="http://schemas.microsoft.com/office/drawing/2014/main" val="239265421"/>
                    </a:ext>
                  </a:extLst>
                </a:gridCol>
                <a:gridCol w="826943">
                  <a:extLst>
                    <a:ext uri="{9D8B030D-6E8A-4147-A177-3AD203B41FA5}">
                      <a16:colId xmlns:a16="http://schemas.microsoft.com/office/drawing/2014/main" val="891005099"/>
                    </a:ext>
                  </a:extLst>
                </a:gridCol>
                <a:gridCol w="826943">
                  <a:extLst>
                    <a:ext uri="{9D8B030D-6E8A-4147-A177-3AD203B41FA5}">
                      <a16:colId xmlns:a16="http://schemas.microsoft.com/office/drawing/2014/main" val="4041905346"/>
                    </a:ext>
                  </a:extLst>
                </a:gridCol>
                <a:gridCol w="826943">
                  <a:extLst>
                    <a:ext uri="{9D8B030D-6E8A-4147-A177-3AD203B41FA5}">
                      <a16:colId xmlns:a16="http://schemas.microsoft.com/office/drawing/2014/main" val="3358398153"/>
                    </a:ext>
                  </a:extLst>
                </a:gridCol>
                <a:gridCol w="826943">
                  <a:extLst>
                    <a:ext uri="{9D8B030D-6E8A-4147-A177-3AD203B41FA5}">
                      <a16:colId xmlns:a16="http://schemas.microsoft.com/office/drawing/2014/main" val="374494018"/>
                    </a:ext>
                  </a:extLst>
                </a:gridCol>
                <a:gridCol w="826943">
                  <a:extLst>
                    <a:ext uri="{9D8B030D-6E8A-4147-A177-3AD203B41FA5}">
                      <a16:colId xmlns:a16="http://schemas.microsoft.com/office/drawing/2014/main" val="4233477004"/>
                    </a:ext>
                  </a:extLst>
                </a:gridCol>
              </a:tblGrid>
              <a:tr h="838018">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446367" y="5810754"/>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26" name="Picture 25">
            <a:extLst>
              <a:ext uri="{FF2B5EF4-FFF2-40B4-BE49-F238E27FC236}">
                <a16:creationId xmlns:a16="http://schemas.microsoft.com/office/drawing/2014/main" id="{BFDDBF52-B263-334F-AC44-AC0021BCD7B1}"/>
              </a:ext>
            </a:extLst>
          </p:cNvPr>
          <p:cNvPicPr>
            <a:picLocks noChangeAspect="1"/>
          </p:cNvPicPr>
          <p:nvPr/>
        </p:nvPicPr>
        <p:blipFill>
          <a:blip r:embed="rId9"/>
          <a:stretch>
            <a:fillRect/>
          </a:stretch>
        </p:blipFill>
        <p:spPr>
          <a:xfrm>
            <a:off x="1290234" y="1136107"/>
            <a:ext cx="5943600" cy="1143000"/>
          </a:xfrm>
          <a:prstGeom prst="rect">
            <a:avLst/>
          </a:prstGeom>
        </p:spPr>
      </p:pic>
      <p:pic>
        <p:nvPicPr>
          <p:cNvPr id="15" name="Picture 14" descr="A close up of a logo&#10;&#10;Description automatically generated">
            <a:extLst>
              <a:ext uri="{FF2B5EF4-FFF2-40B4-BE49-F238E27FC236}">
                <a16:creationId xmlns:a16="http://schemas.microsoft.com/office/drawing/2014/main" id="{AECA2CB3-A462-A949-9AD7-B4592CE08A3A}"/>
              </a:ext>
            </a:extLst>
          </p:cNvPr>
          <p:cNvPicPr>
            <a:picLocks noChangeAspect="1"/>
          </p:cNvPicPr>
          <p:nvPr/>
        </p:nvPicPr>
        <p:blipFill>
          <a:blip r:embed="rId10"/>
          <a:stretch>
            <a:fillRect/>
          </a:stretch>
        </p:blipFill>
        <p:spPr>
          <a:xfrm>
            <a:off x="2454909" y="5623640"/>
            <a:ext cx="1112714" cy="1000821"/>
          </a:xfrm>
          <a:prstGeom prst="rect">
            <a:avLst/>
          </a:prstGeom>
        </p:spPr>
      </p:pic>
    </p:spTree>
    <p:extLst>
      <p:ext uri="{BB962C8B-B14F-4D97-AF65-F5344CB8AC3E}">
        <p14:creationId xmlns:p14="http://schemas.microsoft.com/office/powerpoint/2010/main" val="382430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590FAE-AB82-0443-9CCE-28E97BEFEA11}"/>
              </a:ext>
            </a:extLst>
          </p:cNvPr>
          <p:cNvSpPr txBox="1"/>
          <p:nvPr/>
        </p:nvSpPr>
        <p:spPr>
          <a:xfrm>
            <a:off x="475488" y="643622"/>
            <a:ext cx="8193024" cy="5570756"/>
          </a:xfrm>
          <a:prstGeom prst="rect">
            <a:avLst/>
          </a:prstGeom>
          <a:noFill/>
        </p:spPr>
        <p:txBody>
          <a:bodyPr wrap="square" rtlCol="0">
            <a:spAutoFit/>
          </a:bodyPr>
          <a:lstStyle/>
          <a:p>
            <a:r>
              <a:rPr lang="en-GB" sz="1000" dirty="0"/>
              <a:t>The EYFS Word of the Day Resource provides practitioners with the opportunity to practise vital phonics skills whilst developing children’s understanding of early vocabulary.  The resources closely follow the sequence of phoneme-grapheme correspondences outlined in the Letters and Sounds document and so is the perfect way to enhance phonics learning whilst developing an understanding of vocabulary. </a:t>
            </a:r>
          </a:p>
          <a:p>
            <a:endParaRPr lang="en-GB" sz="1000" dirty="0"/>
          </a:p>
          <a:p>
            <a:r>
              <a:rPr lang="en-GB" sz="1000" dirty="0"/>
              <a:t>Letters and Sounds Correspondence:</a:t>
            </a:r>
          </a:p>
          <a:p>
            <a:endParaRPr lang="en-GB" sz="1000" dirty="0"/>
          </a:p>
          <a:p>
            <a:r>
              <a:rPr lang="en-GB" sz="1000" dirty="0"/>
              <a:t>•	Autumn 1st Half – Words with Phase 2 Grapheme-Phoneme Correspondences.</a:t>
            </a:r>
          </a:p>
          <a:p>
            <a:endParaRPr lang="en-GB" sz="1000" dirty="0"/>
          </a:p>
          <a:p>
            <a:r>
              <a:rPr lang="en-GB" sz="1000" dirty="0"/>
              <a:t>•	Autumn 2nd Half - Words with Phase 3 Grapheme-Phoneme Correspondences.</a:t>
            </a:r>
          </a:p>
          <a:p>
            <a:endParaRPr lang="en-GB" sz="1000" dirty="0"/>
          </a:p>
          <a:p>
            <a:r>
              <a:rPr lang="en-GB" sz="1000" dirty="0"/>
              <a:t>•	Spring 1st  Half - Words with Phase 3 Grapheme-Phoneme Correspondences.</a:t>
            </a:r>
          </a:p>
          <a:p>
            <a:endParaRPr lang="en-GB" sz="1000" dirty="0"/>
          </a:p>
          <a:p>
            <a:r>
              <a:rPr lang="en-GB" sz="1000" dirty="0"/>
              <a:t>•	Spring 2nd Half - Words with Phase 3 Grapheme-Phoneme Correspondences.</a:t>
            </a:r>
          </a:p>
          <a:p>
            <a:endParaRPr lang="en-GB" sz="1000" dirty="0"/>
          </a:p>
          <a:p>
            <a:r>
              <a:rPr lang="en-GB" sz="1000" dirty="0"/>
              <a:t>•	Summer 1st  Half - Words with Phase 4 Grapheme-Phoneme Correspondences.</a:t>
            </a:r>
          </a:p>
          <a:p>
            <a:endParaRPr lang="en-GB" sz="1000" dirty="0"/>
          </a:p>
          <a:p>
            <a:r>
              <a:rPr lang="en-GB" sz="1000" dirty="0"/>
              <a:t>•	Summer 2nd Half - Words with Phase 4 Grapheme-Phoneme Correspondences.</a:t>
            </a:r>
          </a:p>
          <a:p>
            <a:endParaRPr lang="en-GB" sz="1000" dirty="0"/>
          </a:p>
          <a:p>
            <a:r>
              <a:rPr lang="en-GB" sz="1000" dirty="0"/>
              <a:t>Each day, the children will be given a simple definition of a phonetically decodable word, with sound buttons included. The children can then practise:</a:t>
            </a:r>
          </a:p>
          <a:p>
            <a:endParaRPr lang="en-GB" sz="1000" dirty="0"/>
          </a:p>
          <a:p>
            <a:r>
              <a:rPr lang="en-GB" sz="1000" dirty="0"/>
              <a:t>•	Finding the rhyme – designed to develop children’s phonological awareness, children suggest words that rhyme with the newly learnt vocabulary. </a:t>
            </a:r>
          </a:p>
          <a:p>
            <a:endParaRPr lang="en-GB" sz="1000" dirty="0"/>
          </a:p>
          <a:p>
            <a:r>
              <a:rPr lang="en-GB" sz="1000" dirty="0"/>
              <a:t>•	Phoneme Frames – allowing the children to segment the word into its composite phonemes in order to spell it. </a:t>
            </a:r>
          </a:p>
          <a:p>
            <a:endParaRPr lang="en-GB" sz="1000" dirty="0"/>
          </a:p>
          <a:p>
            <a:r>
              <a:rPr lang="en-GB" sz="1000" dirty="0"/>
              <a:t>•	Pyramid Spellings – requiring the child to build the word one letter at a time, rather than segmenting into phonemes.</a:t>
            </a:r>
          </a:p>
          <a:p>
            <a:endParaRPr lang="en-GB" sz="1000" dirty="0"/>
          </a:p>
          <a:p>
            <a:r>
              <a:rPr lang="en-GB" sz="1000" dirty="0"/>
              <a:t>•	How many syllables? – counting the number of syllables (chunks) in a word, helping with decoding (reading) and encoding (spelling) words, particularly longer ones.</a:t>
            </a:r>
          </a:p>
          <a:p>
            <a:endParaRPr lang="en-GB" sz="1000" dirty="0"/>
          </a:p>
          <a:p>
            <a:r>
              <a:rPr lang="en-GB" sz="1000" dirty="0"/>
              <a:t>•	Write the caption – allowing children to apply the newly learnt vocabulary in a caption or sentence which also contains high frequency words and tricky words appropriate to the phonics phase. This promotes a more secure understanding of the given vocabulary. </a:t>
            </a:r>
          </a:p>
          <a:p>
            <a:endParaRPr lang="en-GB" dirty="0"/>
          </a:p>
          <a:p>
            <a:endParaRPr lang="en-GB" dirty="0"/>
          </a:p>
        </p:txBody>
      </p:sp>
    </p:spTree>
    <p:extLst>
      <p:ext uri="{BB962C8B-B14F-4D97-AF65-F5344CB8AC3E}">
        <p14:creationId xmlns:p14="http://schemas.microsoft.com/office/powerpoint/2010/main" val="315884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extLst>
              <p:ext uri="{D42A27DB-BD31-4B8C-83A1-F6EECF244321}">
                <p14:modId xmlns:p14="http://schemas.microsoft.com/office/powerpoint/2010/main" val="452563722"/>
              </p:ext>
            </p:extLst>
          </p:nvPr>
        </p:nvGraphicFramePr>
        <p:xfrm>
          <a:off x="272602" y="921149"/>
          <a:ext cx="8598796" cy="5758320"/>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728000">
                <a:tc gridSpan="2">
                  <a:txBody>
                    <a:bodyPr/>
                    <a:lstStyle/>
                    <a:p>
                      <a:pPr algn="l"/>
                      <a:r>
                        <a:rPr lang="en-GB" sz="1400" b="1" dirty="0">
                          <a:solidFill>
                            <a:srgbClr val="C92605"/>
                          </a:solidFill>
                          <a:latin typeface="Century Gothic" panose="020B0502020202020204" pitchFamily="34" charset="0"/>
                        </a:rPr>
                        <a:t>Word of the Day:</a:t>
                      </a: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endParaRPr lang="en-GB" sz="1400" b="1" i="0" dirty="0">
                        <a:latin typeface="Century Gothic" panose="020B0502020202020204" pitchFamily="34" charset="0"/>
                      </a:endParaRPr>
                    </a:p>
                    <a:p>
                      <a:pPr algn="ctr"/>
                      <a:r>
                        <a:rPr lang="en-US" sz="2400" kern="1200" dirty="0">
                          <a:solidFill>
                            <a:schemeClr val="tx1"/>
                          </a:solidFill>
                          <a:effectLst/>
                          <a:latin typeface="Century Gothic" panose="020B0502020202020204" pitchFamily="34" charset="0"/>
                          <a:ea typeface="+mn-ea"/>
                          <a:cs typeface="+mn-cs"/>
                        </a:rPr>
                        <a:t>A piece of material used to cover the floor.</a:t>
                      </a:r>
                      <a:r>
                        <a:rPr lang="en-GB" sz="3600" dirty="0">
                          <a:effectLst/>
                          <a:latin typeface="Century Gothic" panose="020B0502020202020204" pitchFamily="34" charset="0"/>
                        </a:rPr>
                        <a:t> </a:t>
                      </a:r>
                      <a:endParaRPr lang="en-GB" sz="1800" b="1" i="0" dirty="0">
                        <a:latin typeface="Century Gothic" panose="020B0502020202020204" pitchFamily="34" charset="0"/>
                      </a:endParaRPr>
                    </a:p>
                    <a:p>
                      <a:pPr algn="ctr"/>
                      <a:endParaRPr lang="en-GB" sz="1400" b="1" i="0" dirty="0">
                        <a:latin typeface="Century Gothic" panose="020B0502020202020204" pitchFamily="34" charset="0"/>
                      </a:endParaRPr>
                    </a:p>
                  </a:txBody>
                  <a:tcPr/>
                </a:tc>
                <a:extLst>
                  <a:ext uri="{0D108BD9-81ED-4DB2-BD59-A6C34878D82A}">
                    <a16:rowId xmlns:a16="http://schemas.microsoft.com/office/drawing/2014/main" val="1481166384"/>
                  </a:ext>
                </a:extLst>
              </a:tr>
              <a:tr h="900000">
                <a:tc gridSpan="2">
                  <a:txBody>
                    <a:bodyPr/>
                    <a:lstStyle/>
                    <a:p>
                      <a:r>
                        <a:rPr lang="en-GB" sz="1400" b="1" dirty="0">
                          <a:solidFill>
                            <a:srgbClr val="C92605"/>
                          </a:solidFill>
                          <a:latin typeface="Century Gothic" panose="020B0502020202020204" pitchFamily="34" charset="0"/>
                        </a:rPr>
                        <a:t>Find the Rhyme:</a:t>
                      </a:r>
                    </a:p>
                    <a:p>
                      <a:endParaRPr lang="en-GB" sz="700" b="1" dirty="0">
                        <a:solidFill>
                          <a:srgbClr val="C92605"/>
                        </a:solidFill>
                        <a:latin typeface="Century Gothic" panose="020B0502020202020204" pitchFamily="34" charset="0"/>
                      </a:endParaRPr>
                    </a:p>
                    <a:p>
                      <a:pPr algn="ctr"/>
                      <a:r>
                        <a:rPr lang="en-GB" sz="1400" b="1" dirty="0">
                          <a:solidFill>
                            <a:srgbClr val="C92605"/>
                          </a:solidFill>
                          <a:latin typeface="Century Gothic" panose="020B0502020202020204" pitchFamily="34" charset="0"/>
                        </a:rPr>
                        <a:t>     </a:t>
                      </a:r>
                      <a:r>
                        <a:rPr lang="en-GB" sz="2000" b="1" dirty="0">
                          <a:solidFill>
                            <a:schemeClr val="tx1"/>
                          </a:solidFill>
                          <a:latin typeface="Century Gothic" panose="020B0502020202020204" pitchFamily="34" charset="0"/>
                        </a:rPr>
                        <a:t>fat            tat             cat</a:t>
                      </a:r>
                      <a:endParaRPr lang="en-GB" sz="1600" b="1" dirty="0">
                        <a:solidFill>
                          <a:schemeClr val="tx1"/>
                        </a:solidFill>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548000">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512000">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r>
                        <a:rPr lang="en-GB" sz="6000" b="1" dirty="0">
                          <a:solidFill>
                            <a:schemeClr val="tx1"/>
                          </a:solidFill>
                          <a:latin typeface="Century Gothic" panose="020B0502020202020204" pitchFamily="34" charset="0"/>
                        </a:rPr>
                        <a:t>1</a:t>
                      </a:r>
                    </a:p>
                  </a:txBody>
                  <a:tcPr/>
                </a:tc>
                <a:tc gridSpan="2">
                  <a:txBody>
                    <a:bodyPr/>
                    <a:lstStyle/>
                    <a:p>
                      <a:r>
                        <a:rPr lang="en-GB" sz="1400" b="1" dirty="0">
                          <a:solidFill>
                            <a:srgbClr val="C92605"/>
                          </a:solidFill>
                          <a:latin typeface="Century Gothic" panose="020B0502020202020204" pitchFamily="34" charset="0"/>
                        </a:rPr>
                        <a:t>Write the Caption:</a:t>
                      </a:r>
                    </a:p>
                    <a:p>
                      <a:endParaRPr lang="en-GB" sz="1400" b="1" dirty="0">
                        <a:solidFill>
                          <a:srgbClr val="C92605"/>
                        </a:solidFill>
                        <a:latin typeface="Century Gothic" panose="020B0502020202020204" pitchFamily="34" charset="0"/>
                      </a:endParaRPr>
                    </a:p>
                    <a:p>
                      <a:endParaRPr lang="en-GB" sz="400" b="1" dirty="0">
                        <a:solidFill>
                          <a:srgbClr val="C92605"/>
                        </a:solidFill>
                        <a:latin typeface="Century Gothic" panose="020B0502020202020204" pitchFamily="34" charset="0"/>
                      </a:endParaRPr>
                    </a:p>
                    <a:p>
                      <a:pPr algn="ctr"/>
                      <a:r>
                        <a:rPr lang="en-GB" sz="3600" b="1" dirty="0">
                          <a:solidFill>
                            <a:schemeClr val="tx1"/>
                          </a:solidFill>
                          <a:latin typeface="Century Gothic" panose="020B0502020202020204" pitchFamily="34" charset="0"/>
                        </a:rPr>
                        <a:t>      cat on a mat    </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extLst>
              <p:ext uri="{D42A27DB-BD31-4B8C-83A1-F6EECF244321}">
                <p14:modId xmlns:p14="http://schemas.microsoft.com/office/powerpoint/2010/main" val="248276023"/>
              </p:ext>
            </p:extLst>
          </p:nvPr>
        </p:nvGraphicFramePr>
        <p:xfrm>
          <a:off x="5597906" y="2862330"/>
          <a:ext cx="3082687" cy="213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extLst>
              <p:ext uri="{D42A27DB-BD31-4B8C-83A1-F6EECF244321}">
                <p14:modId xmlns:p14="http://schemas.microsoft.com/office/powerpoint/2010/main" val="94406857"/>
              </p:ext>
            </p:extLst>
          </p:nvPr>
        </p:nvGraphicFramePr>
        <p:xfrm>
          <a:off x="1100837" y="3995669"/>
          <a:ext cx="3794172" cy="1000568"/>
        </p:xfrm>
        <a:graphic>
          <a:graphicData uri="http://schemas.openxmlformats.org/drawingml/2006/table">
            <a:tbl>
              <a:tblPr firstRow="1" bandRow="1">
                <a:tableStyleId>{5940675A-B579-460E-94D1-54222C63F5DA}</a:tableStyleId>
              </a:tblPr>
              <a:tblGrid>
                <a:gridCol w="1264724">
                  <a:extLst>
                    <a:ext uri="{9D8B030D-6E8A-4147-A177-3AD203B41FA5}">
                      <a16:colId xmlns:a16="http://schemas.microsoft.com/office/drawing/2014/main" val="239265421"/>
                    </a:ext>
                  </a:extLst>
                </a:gridCol>
                <a:gridCol w="1264724">
                  <a:extLst>
                    <a:ext uri="{9D8B030D-6E8A-4147-A177-3AD203B41FA5}">
                      <a16:colId xmlns:a16="http://schemas.microsoft.com/office/drawing/2014/main" val="891005099"/>
                    </a:ext>
                  </a:extLst>
                </a:gridCol>
                <a:gridCol w="1264724">
                  <a:extLst>
                    <a:ext uri="{9D8B030D-6E8A-4147-A177-3AD203B41FA5}">
                      <a16:colId xmlns:a16="http://schemas.microsoft.com/office/drawing/2014/main" val="221613234"/>
                    </a:ext>
                  </a:extLst>
                </a:gridCol>
              </a:tblGrid>
              <a:tr h="1000568">
                <a:tc>
                  <a:txBody>
                    <a:bodyPr/>
                    <a:lstStyle/>
                    <a:p>
                      <a:pPr algn="ctr"/>
                      <a:r>
                        <a:rPr lang="en-GB" sz="4800" b="1" dirty="0">
                          <a:latin typeface="Century Gothic" panose="020B0502020202020204" pitchFamily="34" charset="0"/>
                        </a:rPr>
                        <a:t>m</a:t>
                      </a:r>
                    </a:p>
                  </a:txBody>
                  <a:tcPr anchor="ctr"/>
                </a:tc>
                <a:tc>
                  <a:txBody>
                    <a:bodyPr/>
                    <a:lstStyle/>
                    <a:p>
                      <a:pPr algn="ctr"/>
                      <a:r>
                        <a:rPr lang="en-GB" sz="4800" b="1" dirty="0">
                          <a:latin typeface="Century Gothic" panose="020B0502020202020204" pitchFamily="34" charset="0"/>
                        </a:rPr>
                        <a:t>a</a:t>
                      </a:r>
                    </a:p>
                  </a:txBody>
                  <a:tcPr anchor="ctr"/>
                </a:tc>
                <a:tc>
                  <a:txBody>
                    <a:bodyPr/>
                    <a:lstStyle/>
                    <a:p>
                      <a:pPr algn="ctr"/>
                      <a:r>
                        <a:rPr lang="en-GB" sz="4800" b="1" dirty="0">
                          <a:latin typeface="Century Gothic" panose="020B0502020202020204" pitchFamily="34" charset="0"/>
                        </a:rPr>
                        <a:t>t</a:t>
                      </a: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288020" y="5757683"/>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3" name="Picture 2">
            <a:extLst>
              <a:ext uri="{FF2B5EF4-FFF2-40B4-BE49-F238E27FC236}">
                <a16:creationId xmlns:a16="http://schemas.microsoft.com/office/drawing/2014/main" id="{79C93F72-261D-D94F-AD19-8352CAA1F942}"/>
              </a:ext>
            </a:extLst>
          </p:cNvPr>
          <p:cNvPicPr>
            <a:picLocks noChangeAspect="1"/>
          </p:cNvPicPr>
          <p:nvPr/>
        </p:nvPicPr>
        <p:blipFill>
          <a:blip r:embed="rId9"/>
          <a:stretch>
            <a:fillRect/>
          </a:stretch>
        </p:blipFill>
        <p:spPr>
          <a:xfrm>
            <a:off x="1696989" y="1193239"/>
            <a:ext cx="5943600" cy="1397000"/>
          </a:xfrm>
          <a:prstGeom prst="rect">
            <a:avLst/>
          </a:prstGeom>
        </p:spPr>
      </p:pic>
      <p:pic>
        <p:nvPicPr>
          <p:cNvPr id="6" name="Graphic 5">
            <a:extLst>
              <a:ext uri="{FF2B5EF4-FFF2-40B4-BE49-F238E27FC236}">
                <a16:creationId xmlns:a16="http://schemas.microsoft.com/office/drawing/2014/main" id="{94ACCFAA-BC01-7949-A09B-07EE54B7E0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52870" y="5539786"/>
            <a:ext cx="968738" cy="968738"/>
          </a:xfrm>
          <a:prstGeom prst="rect">
            <a:avLst/>
          </a:prstGeom>
        </p:spPr>
      </p:pic>
    </p:spTree>
    <p:extLst>
      <p:ext uri="{BB962C8B-B14F-4D97-AF65-F5344CB8AC3E}">
        <p14:creationId xmlns:p14="http://schemas.microsoft.com/office/powerpoint/2010/main" val="8355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extLst>
              <p:ext uri="{D42A27DB-BD31-4B8C-83A1-F6EECF244321}">
                <p14:modId xmlns:p14="http://schemas.microsoft.com/office/powerpoint/2010/main" val="3896456808"/>
              </p:ext>
            </p:extLst>
          </p:nvPr>
        </p:nvGraphicFramePr>
        <p:xfrm>
          <a:off x="272602" y="921149"/>
          <a:ext cx="8598796" cy="5688000"/>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728000">
                <a:tc gridSpan="2">
                  <a:txBody>
                    <a:bodyPr/>
                    <a:lstStyle/>
                    <a:p>
                      <a:pPr algn="l"/>
                      <a:r>
                        <a:rPr lang="en-GB" sz="1400" b="1" dirty="0">
                          <a:solidFill>
                            <a:srgbClr val="C92605"/>
                          </a:solidFill>
                          <a:latin typeface="Century Gothic" panose="020B0502020202020204" pitchFamily="34" charset="0"/>
                        </a:rPr>
                        <a:t>Word of the Day:</a:t>
                      </a:r>
                    </a:p>
                    <a:p>
                      <a:pPr algn="l"/>
                      <a:endParaRPr lang="en-GB" sz="1400" b="1" dirty="0">
                        <a:solidFill>
                          <a:srgbClr val="C92605"/>
                        </a:solidFill>
                        <a:latin typeface="Century Gothic" panose="020B0502020202020204" pitchFamily="34" charset="0"/>
                      </a:endParaRP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p>
                    <a:p>
                      <a:pPr algn="ctr"/>
                      <a:endParaRPr lang="en-GB" sz="1400" b="1" i="0" dirty="0">
                        <a:latin typeface="Century Gothic" panose="020B0502020202020204" pitchFamily="34" charset="0"/>
                      </a:endParaRPr>
                    </a:p>
                    <a:p>
                      <a:pPr algn="ctr"/>
                      <a:endParaRPr lang="en-GB" sz="1400" b="1" i="0" dirty="0">
                        <a:latin typeface="Century Gothic" panose="020B0502020202020204" pitchFamily="34" charset="0"/>
                      </a:endParaRPr>
                    </a:p>
                    <a:p>
                      <a:pPr algn="ctr"/>
                      <a:r>
                        <a:rPr lang="en-US" sz="1800" kern="1200" dirty="0">
                          <a:solidFill>
                            <a:schemeClr val="tx1"/>
                          </a:solidFill>
                          <a:effectLst/>
                          <a:latin typeface="Century Gothic" panose="020B0502020202020204" pitchFamily="34" charset="0"/>
                          <a:ea typeface="+mn-ea"/>
                          <a:cs typeface="+mn-cs"/>
                        </a:rPr>
                        <a:t>A piece of material used to cover the floor.</a:t>
                      </a:r>
                      <a:r>
                        <a:rPr lang="en-GB" sz="2800" dirty="0">
                          <a:effectLst/>
                          <a:latin typeface="Century Gothic" panose="020B0502020202020204" pitchFamily="34" charset="0"/>
                        </a:rPr>
                        <a:t> </a:t>
                      </a:r>
                      <a:endParaRPr lang="en-GB" sz="1400" b="1" i="0" dirty="0">
                        <a:latin typeface="Century Gothic" panose="020B0502020202020204" pitchFamily="34" charset="0"/>
                      </a:endParaRPr>
                    </a:p>
                  </a:txBody>
                  <a:tcPr/>
                </a:tc>
                <a:extLst>
                  <a:ext uri="{0D108BD9-81ED-4DB2-BD59-A6C34878D82A}">
                    <a16:rowId xmlns:a16="http://schemas.microsoft.com/office/drawing/2014/main" val="1481166384"/>
                  </a:ext>
                </a:extLst>
              </a:tr>
              <a:tr h="900000">
                <a:tc gridSpan="2">
                  <a:txBody>
                    <a:bodyPr/>
                    <a:lstStyle/>
                    <a:p>
                      <a:r>
                        <a:rPr lang="en-GB" sz="1400" b="1" dirty="0">
                          <a:solidFill>
                            <a:srgbClr val="C92605"/>
                          </a:solidFill>
                          <a:latin typeface="Century Gothic" panose="020B0502020202020204" pitchFamily="34" charset="0"/>
                        </a:rPr>
                        <a:t>Find the Rhyme:</a:t>
                      </a:r>
                    </a:p>
                    <a:p>
                      <a:endParaRPr lang="en-GB" sz="700" b="1" dirty="0">
                        <a:solidFill>
                          <a:srgbClr val="C92605"/>
                        </a:solidFill>
                        <a:latin typeface="Century Gothic" panose="020B0502020202020204" pitchFamily="34" charset="0"/>
                      </a:endParaRPr>
                    </a:p>
                    <a:p>
                      <a:pPr algn="ctr"/>
                      <a:r>
                        <a:rPr lang="en-GB" sz="1400" b="1" dirty="0">
                          <a:solidFill>
                            <a:srgbClr val="C92605"/>
                          </a:solidFill>
                          <a:latin typeface="Century Gothic" panose="020B0502020202020204" pitchFamily="34" charset="0"/>
                        </a:rPr>
                        <a:t>     </a:t>
                      </a:r>
                      <a:endParaRPr lang="en-GB" sz="1600" b="1" dirty="0">
                        <a:solidFill>
                          <a:schemeClr val="tx1"/>
                        </a:solidFill>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548000">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512000">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endParaRPr lang="en-GB" sz="6000" b="1" dirty="0">
                        <a:solidFill>
                          <a:schemeClr val="tx1"/>
                        </a:solidFill>
                        <a:latin typeface="Century Gothic" panose="020B0502020202020204" pitchFamily="34" charset="0"/>
                      </a:endParaRPr>
                    </a:p>
                  </a:txBody>
                  <a:tcPr/>
                </a:tc>
                <a:tc gridSpan="2">
                  <a:txBody>
                    <a:bodyPr/>
                    <a:lstStyle/>
                    <a:p>
                      <a:r>
                        <a:rPr lang="en-GB" sz="1400" b="1" dirty="0">
                          <a:solidFill>
                            <a:srgbClr val="C92605"/>
                          </a:solidFill>
                          <a:latin typeface="Century Gothic" panose="020B0502020202020204" pitchFamily="34" charset="0"/>
                        </a:rPr>
                        <a:t>Write the Caption:</a:t>
                      </a: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pPr algn="r"/>
                      <a:r>
                        <a:rPr lang="en-GB" sz="1400" b="1" dirty="0">
                          <a:solidFill>
                            <a:schemeClr val="tx1"/>
                          </a:solidFill>
                          <a:latin typeface="Century Gothic" panose="020B0502020202020204" pitchFamily="34" charset="0"/>
                        </a:rPr>
                        <a:t>_________________________________________________________</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extLst>
              <p:ext uri="{D42A27DB-BD31-4B8C-83A1-F6EECF244321}">
                <p14:modId xmlns:p14="http://schemas.microsoft.com/office/powerpoint/2010/main" val="656393453"/>
              </p:ext>
            </p:extLst>
          </p:nvPr>
        </p:nvGraphicFramePr>
        <p:xfrm>
          <a:off x="5597906" y="2862330"/>
          <a:ext cx="3082687" cy="213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extLst>
              <p:ext uri="{D42A27DB-BD31-4B8C-83A1-F6EECF244321}">
                <p14:modId xmlns:p14="http://schemas.microsoft.com/office/powerpoint/2010/main" val="51898468"/>
              </p:ext>
            </p:extLst>
          </p:nvPr>
        </p:nvGraphicFramePr>
        <p:xfrm>
          <a:off x="1092240" y="3845753"/>
          <a:ext cx="3794172" cy="1133341"/>
        </p:xfrm>
        <a:graphic>
          <a:graphicData uri="http://schemas.openxmlformats.org/drawingml/2006/table">
            <a:tbl>
              <a:tblPr firstRow="1" bandRow="1">
                <a:tableStyleId>{5940675A-B579-460E-94D1-54222C63F5DA}</a:tableStyleId>
              </a:tblPr>
              <a:tblGrid>
                <a:gridCol w="1264724">
                  <a:extLst>
                    <a:ext uri="{9D8B030D-6E8A-4147-A177-3AD203B41FA5}">
                      <a16:colId xmlns:a16="http://schemas.microsoft.com/office/drawing/2014/main" val="239265421"/>
                    </a:ext>
                  </a:extLst>
                </a:gridCol>
                <a:gridCol w="1264724">
                  <a:extLst>
                    <a:ext uri="{9D8B030D-6E8A-4147-A177-3AD203B41FA5}">
                      <a16:colId xmlns:a16="http://schemas.microsoft.com/office/drawing/2014/main" val="891005099"/>
                    </a:ext>
                  </a:extLst>
                </a:gridCol>
                <a:gridCol w="1264724">
                  <a:extLst>
                    <a:ext uri="{9D8B030D-6E8A-4147-A177-3AD203B41FA5}">
                      <a16:colId xmlns:a16="http://schemas.microsoft.com/office/drawing/2014/main" val="221613234"/>
                    </a:ext>
                  </a:extLst>
                </a:gridCol>
              </a:tblGrid>
              <a:tr h="1133341">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288020" y="5757683"/>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2" name="Picture 1">
            <a:extLst>
              <a:ext uri="{FF2B5EF4-FFF2-40B4-BE49-F238E27FC236}">
                <a16:creationId xmlns:a16="http://schemas.microsoft.com/office/drawing/2014/main" id="{931B8F9D-01F5-5746-B72D-3D4A30474BE2}"/>
              </a:ext>
            </a:extLst>
          </p:cNvPr>
          <p:cNvPicPr>
            <a:picLocks noChangeAspect="1"/>
          </p:cNvPicPr>
          <p:nvPr/>
        </p:nvPicPr>
        <p:blipFill>
          <a:blip r:embed="rId9"/>
          <a:stretch>
            <a:fillRect/>
          </a:stretch>
        </p:blipFill>
        <p:spPr>
          <a:xfrm>
            <a:off x="1914612" y="1029105"/>
            <a:ext cx="5943600" cy="1397000"/>
          </a:xfrm>
          <a:prstGeom prst="rect">
            <a:avLst/>
          </a:prstGeom>
        </p:spPr>
      </p:pic>
      <p:pic>
        <p:nvPicPr>
          <p:cNvPr id="15" name="Graphic 14">
            <a:extLst>
              <a:ext uri="{FF2B5EF4-FFF2-40B4-BE49-F238E27FC236}">
                <a16:creationId xmlns:a16="http://schemas.microsoft.com/office/drawing/2014/main" id="{299CBE4C-14D0-8646-9EB0-561682EB0F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04957" y="5452482"/>
            <a:ext cx="968738" cy="968738"/>
          </a:xfrm>
          <a:prstGeom prst="rect">
            <a:avLst/>
          </a:prstGeom>
        </p:spPr>
      </p:pic>
    </p:spTree>
    <p:extLst>
      <p:ext uri="{BB962C8B-B14F-4D97-AF65-F5344CB8AC3E}">
        <p14:creationId xmlns:p14="http://schemas.microsoft.com/office/powerpoint/2010/main" val="182662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nvGraphicFramePr>
        <p:xfrm>
          <a:off x="272602" y="921149"/>
          <a:ext cx="8598796" cy="5688000"/>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728000">
                <a:tc gridSpan="2">
                  <a:txBody>
                    <a:bodyPr/>
                    <a:lstStyle/>
                    <a:p>
                      <a:pPr algn="l"/>
                      <a:r>
                        <a:rPr lang="en-GB" sz="1400" b="1" dirty="0">
                          <a:solidFill>
                            <a:srgbClr val="C92605"/>
                          </a:solidFill>
                          <a:latin typeface="Century Gothic" panose="020B0502020202020204" pitchFamily="34" charset="0"/>
                        </a:rPr>
                        <a:t>Word of the Day:</a:t>
                      </a: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p>
                    <a:p>
                      <a:endParaRPr lang="en-GB" sz="1400" b="1" i="0" dirty="0">
                        <a:latin typeface="Century Gothic" panose="020B0502020202020204" pitchFamily="34" charset="0"/>
                      </a:endParaRPr>
                    </a:p>
                    <a:p>
                      <a:pPr algn="ctr"/>
                      <a:r>
                        <a:rPr lang="en-US" sz="1800" kern="1200" dirty="0">
                          <a:solidFill>
                            <a:schemeClr val="tx1"/>
                          </a:solidFill>
                          <a:effectLst/>
                          <a:latin typeface="Century Gothic" panose="020B0502020202020204" pitchFamily="34" charset="0"/>
                          <a:ea typeface="+mn-ea"/>
                          <a:cs typeface="+mn-cs"/>
                        </a:rPr>
                        <a:t>A food made from fruit and sugar. </a:t>
                      </a:r>
                      <a:endParaRPr lang="en-GB" sz="1400" b="1" i="0" dirty="0">
                        <a:latin typeface="Century Gothic" panose="020B0502020202020204" pitchFamily="34" charset="0"/>
                      </a:endParaRPr>
                    </a:p>
                  </a:txBody>
                  <a:tcPr/>
                </a:tc>
                <a:extLst>
                  <a:ext uri="{0D108BD9-81ED-4DB2-BD59-A6C34878D82A}">
                    <a16:rowId xmlns:a16="http://schemas.microsoft.com/office/drawing/2014/main" val="1481166384"/>
                  </a:ext>
                </a:extLst>
              </a:tr>
              <a:tr h="900000">
                <a:tc gridSpan="2">
                  <a:txBody>
                    <a:bodyPr/>
                    <a:lstStyle/>
                    <a:p>
                      <a:r>
                        <a:rPr lang="en-GB" sz="1400" b="1" dirty="0">
                          <a:solidFill>
                            <a:srgbClr val="C92605"/>
                          </a:solidFill>
                          <a:latin typeface="Century Gothic" panose="020B0502020202020204" pitchFamily="34" charset="0"/>
                        </a:rPr>
                        <a:t>Find the Rhyme:</a:t>
                      </a:r>
                    </a:p>
                    <a:p>
                      <a:endParaRPr lang="en-GB" sz="700" b="1" dirty="0">
                        <a:solidFill>
                          <a:srgbClr val="C92605"/>
                        </a:solidFill>
                        <a:latin typeface="Century Gothic" panose="020B0502020202020204" pitchFamily="34" charset="0"/>
                      </a:endParaRPr>
                    </a:p>
                    <a:p>
                      <a:pPr algn="ctr"/>
                      <a:r>
                        <a:rPr lang="en-GB" sz="1400" b="1" dirty="0">
                          <a:solidFill>
                            <a:srgbClr val="C92605"/>
                          </a:solidFill>
                          <a:latin typeface="Century Gothic" panose="020B0502020202020204" pitchFamily="34" charset="0"/>
                        </a:rPr>
                        <a:t>     </a:t>
                      </a:r>
                      <a:r>
                        <a:rPr lang="en-GB" sz="2000" b="1" dirty="0">
                          <a:solidFill>
                            <a:schemeClr val="tx1"/>
                          </a:solidFill>
                          <a:latin typeface="Century Gothic" panose="020B0502020202020204" pitchFamily="34" charset="0"/>
                        </a:rPr>
                        <a:t>cam       am       dam</a:t>
                      </a:r>
                      <a:endParaRPr lang="en-GB" sz="1600" b="1" dirty="0">
                        <a:solidFill>
                          <a:schemeClr val="tx1"/>
                        </a:solidFill>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548000">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512000">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r>
                        <a:rPr lang="en-GB" sz="6000" b="1" dirty="0">
                          <a:solidFill>
                            <a:schemeClr val="tx1"/>
                          </a:solidFill>
                          <a:latin typeface="Century Gothic" panose="020B0502020202020204" pitchFamily="34" charset="0"/>
                        </a:rPr>
                        <a:t>1</a:t>
                      </a:r>
                    </a:p>
                  </a:txBody>
                  <a:tcPr/>
                </a:tc>
                <a:tc gridSpan="2">
                  <a:txBody>
                    <a:bodyPr/>
                    <a:lstStyle/>
                    <a:p>
                      <a:r>
                        <a:rPr lang="en-GB" sz="1400" b="1" dirty="0">
                          <a:solidFill>
                            <a:srgbClr val="C92605"/>
                          </a:solidFill>
                          <a:latin typeface="Century Gothic" panose="020B0502020202020204" pitchFamily="34" charset="0"/>
                        </a:rPr>
                        <a:t>Write the Caption:</a:t>
                      </a:r>
                    </a:p>
                    <a:p>
                      <a:endParaRPr lang="en-GB" sz="1400" b="1" dirty="0">
                        <a:solidFill>
                          <a:srgbClr val="C92605"/>
                        </a:solidFill>
                        <a:latin typeface="Century Gothic" panose="020B0502020202020204" pitchFamily="34" charset="0"/>
                      </a:endParaRPr>
                    </a:p>
                    <a:p>
                      <a:endParaRPr lang="en-GB" sz="400" b="1" dirty="0">
                        <a:solidFill>
                          <a:srgbClr val="C92605"/>
                        </a:solidFill>
                        <a:latin typeface="Century Gothic" panose="020B0502020202020204" pitchFamily="34" charset="0"/>
                      </a:endParaRPr>
                    </a:p>
                    <a:p>
                      <a:pPr algn="ctr"/>
                      <a:r>
                        <a:rPr lang="en-GB" sz="3600" b="1" dirty="0">
                          <a:solidFill>
                            <a:schemeClr val="tx1"/>
                          </a:solidFill>
                          <a:latin typeface="Century Gothic" panose="020B0502020202020204" pitchFamily="34" charset="0"/>
                        </a:rPr>
                        <a:t>jam in a jar</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nvGraphicFramePr>
        <p:xfrm>
          <a:off x="5597906" y="2862330"/>
          <a:ext cx="3082687" cy="213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nvGraphicFramePr>
        <p:xfrm>
          <a:off x="1100837" y="3995669"/>
          <a:ext cx="3794172" cy="1000568"/>
        </p:xfrm>
        <a:graphic>
          <a:graphicData uri="http://schemas.openxmlformats.org/drawingml/2006/table">
            <a:tbl>
              <a:tblPr firstRow="1" bandRow="1">
                <a:tableStyleId>{5940675A-B579-460E-94D1-54222C63F5DA}</a:tableStyleId>
              </a:tblPr>
              <a:tblGrid>
                <a:gridCol w="1264724">
                  <a:extLst>
                    <a:ext uri="{9D8B030D-6E8A-4147-A177-3AD203B41FA5}">
                      <a16:colId xmlns:a16="http://schemas.microsoft.com/office/drawing/2014/main" val="239265421"/>
                    </a:ext>
                  </a:extLst>
                </a:gridCol>
                <a:gridCol w="1264724">
                  <a:extLst>
                    <a:ext uri="{9D8B030D-6E8A-4147-A177-3AD203B41FA5}">
                      <a16:colId xmlns:a16="http://schemas.microsoft.com/office/drawing/2014/main" val="891005099"/>
                    </a:ext>
                  </a:extLst>
                </a:gridCol>
                <a:gridCol w="1264724">
                  <a:extLst>
                    <a:ext uri="{9D8B030D-6E8A-4147-A177-3AD203B41FA5}">
                      <a16:colId xmlns:a16="http://schemas.microsoft.com/office/drawing/2014/main" val="221613234"/>
                    </a:ext>
                  </a:extLst>
                </a:gridCol>
              </a:tblGrid>
              <a:tr h="1000568">
                <a:tc>
                  <a:txBody>
                    <a:bodyPr/>
                    <a:lstStyle/>
                    <a:p>
                      <a:pPr algn="ctr"/>
                      <a:r>
                        <a:rPr lang="en-GB" sz="4800" b="1" dirty="0">
                          <a:latin typeface="Century Gothic" panose="020B0502020202020204" pitchFamily="34" charset="0"/>
                        </a:rPr>
                        <a:t>j</a:t>
                      </a:r>
                    </a:p>
                  </a:txBody>
                  <a:tcPr anchor="ctr"/>
                </a:tc>
                <a:tc>
                  <a:txBody>
                    <a:bodyPr/>
                    <a:lstStyle/>
                    <a:p>
                      <a:pPr algn="ctr"/>
                      <a:r>
                        <a:rPr lang="en-GB" sz="4800" b="1" dirty="0">
                          <a:latin typeface="Century Gothic" panose="020B0502020202020204" pitchFamily="34" charset="0"/>
                        </a:rPr>
                        <a:t>a</a:t>
                      </a:r>
                    </a:p>
                  </a:txBody>
                  <a:tcPr anchor="ctr"/>
                </a:tc>
                <a:tc>
                  <a:txBody>
                    <a:bodyPr/>
                    <a:lstStyle/>
                    <a:p>
                      <a:pPr algn="ctr"/>
                      <a:r>
                        <a:rPr lang="en-GB" sz="4800" b="1" dirty="0">
                          <a:latin typeface="Century Gothic" panose="020B0502020202020204" pitchFamily="34" charset="0"/>
                        </a:rPr>
                        <a:t>m</a:t>
                      </a: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288020" y="5757683"/>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2" name="Picture 1">
            <a:extLst>
              <a:ext uri="{FF2B5EF4-FFF2-40B4-BE49-F238E27FC236}">
                <a16:creationId xmlns:a16="http://schemas.microsoft.com/office/drawing/2014/main" id="{3E9F69A8-6133-D443-B389-CE8932E83B6C}"/>
              </a:ext>
            </a:extLst>
          </p:cNvPr>
          <p:cNvPicPr>
            <a:picLocks noChangeAspect="1"/>
          </p:cNvPicPr>
          <p:nvPr/>
        </p:nvPicPr>
        <p:blipFill>
          <a:blip r:embed="rId9"/>
          <a:stretch>
            <a:fillRect/>
          </a:stretch>
        </p:blipFill>
        <p:spPr>
          <a:xfrm>
            <a:off x="1600200" y="1193239"/>
            <a:ext cx="5943600" cy="1397000"/>
          </a:xfrm>
          <a:prstGeom prst="rect">
            <a:avLst/>
          </a:prstGeom>
        </p:spPr>
      </p:pic>
      <p:pic>
        <p:nvPicPr>
          <p:cNvPr id="5" name="Picture 4">
            <a:extLst>
              <a:ext uri="{FF2B5EF4-FFF2-40B4-BE49-F238E27FC236}">
                <a16:creationId xmlns:a16="http://schemas.microsoft.com/office/drawing/2014/main" id="{54E7FFC1-FE5C-8E46-9E71-3B1A6415AAE4}"/>
              </a:ext>
            </a:extLst>
          </p:cNvPr>
          <p:cNvPicPr>
            <a:picLocks noChangeAspect="1"/>
          </p:cNvPicPr>
          <p:nvPr/>
        </p:nvPicPr>
        <p:blipFill>
          <a:blip r:embed="rId10"/>
          <a:stretch>
            <a:fillRect/>
          </a:stretch>
        </p:blipFill>
        <p:spPr>
          <a:xfrm>
            <a:off x="2638612" y="5317603"/>
            <a:ext cx="1335980" cy="1335980"/>
          </a:xfrm>
          <a:prstGeom prst="rect">
            <a:avLst/>
          </a:prstGeom>
        </p:spPr>
      </p:pic>
    </p:spTree>
    <p:extLst>
      <p:ext uri="{BB962C8B-B14F-4D97-AF65-F5344CB8AC3E}">
        <p14:creationId xmlns:p14="http://schemas.microsoft.com/office/powerpoint/2010/main" val="15482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nvGraphicFramePr>
        <p:xfrm>
          <a:off x="272602" y="921149"/>
          <a:ext cx="8598796" cy="5688000"/>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728000">
                <a:tc gridSpan="2">
                  <a:txBody>
                    <a:bodyPr/>
                    <a:lstStyle/>
                    <a:p>
                      <a:pPr algn="l"/>
                      <a:r>
                        <a:rPr lang="en-GB" sz="1400" b="1" dirty="0">
                          <a:solidFill>
                            <a:srgbClr val="C92605"/>
                          </a:solidFill>
                          <a:latin typeface="Century Gothic" panose="020B0502020202020204" pitchFamily="34" charset="0"/>
                        </a:rPr>
                        <a:t>Word of the Day:</a:t>
                      </a:r>
                    </a:p>
                    <a:p>
                      <a:pPr algn="l"/>
                      <a:endParaRPr lang="en-GB" sz="1400" b="1" dirty="0">
                        <a:solidFill>
                          <a:srgbClr val="C92605"/>
                        </a:solidFill>
                        <a:latin typeface="Century Gothic" panose="020B0502020202020204" pitchFamily="34" charset="0"/>
                      </a:endParaRP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p>
                    <a:p>
                      <a:pPr algn="ctr"/>
                      <a:endParaRPr lang="en-GB" sz="1400" b="1" i="0" dirty="0">
                        <a:latin typeface="Century Gothic" panose="020B0502020202020204" pitchFamily="34" charset="0"/>
                      </a:endParaRPr>
                    </a:p>
                    <a:p>
                      <a:pPr algn="ctr"/>
                      <a:endParaRPr lang="en-GB" sz="1400" b="1" i="0" dirty="0">
                        <a:latin typeface="Century Gothic" panose="020B0502020202020204" pitchFamily="34" charset="0"/>
                      </a:endParaRPr>
                    </a:p>
                    <a:p>
                      <a:pPr algn="ctr"/>
                      <a:r>
                        <a:rPr lang="en-US" sz="1800" kern="1200" dirty="0">
                          <a:solidFill>
                            <a:schemeClr val="tx1"/>
                          </a:solidFill>
                          <a:effectLst/>
                          <a:latin typeface="Century Gothic" panose="020B0502020202020204" pitchFamily="34" charset="0"/>
                          <a:ea typeface="+mn-ea"/>
                          <a:cs typeface="+mn-cs"/>
                        </a:rPr>
                        <a:t>A food made from fruit and sugar. </a:t>
                      </a:r>
                      <a:endParaRPr lang="en-GB" sz="1400" b="1" i="0" dirty="0">
                        <a:latin typeface="Century Gothic" panose="020B0502020202020204" pitchFamily="34" charset="0"/>
                      </a:endParaRPr>
                    </a:p>
                  </a:txBody>
                  <a:tcPr/>
                </a:tc>
                <a:extLst>
                  <a:ext uri="{0D108BD9-81ED-4DB2-BD59-A6C34878D82A}">
                    <a16:rowId xmlns:a16="http://schemas.microsoft.com/office/drawing/2014/main" val="1481166384"/>
                  </a:ext>
                </a:extLst>
              </a:tr>
              <a:tr h="900000">
                <a:tc gridSpan="2">
                  <a:txBody>
                    <a:bodyPr/>
                    <a:lstStyle/>
                    <a:p>
                      <a:r>
                        <a:rPr lang="en-GB" sz="1400" b="1" dirty="0">
                          <a:solidFill>
                            <a:srgbClr val="C92605"/>
                          </a:solidFill>
                          <a:latin typeface="Century Gothic" panose="020B0502020202020204" pitchFamily="34" charset="0"/>
                        </a:rPr>
                        <a:t>Find the Rhyme:</a:t>
                      </a:r>
                    </a:p>
                    <a:p>
                      <a:endParaRPr lang="en-GB" sz="700" b="1" dirty="0">
                        <a:solidFill>
                          <a:srgbClr val="C92605"/>
                        </a:solidFill>
                        <a:latin typeface="Century Gothic" panose="020B0502020202020204" pitchFamily="34" charset="0"/>
                      </a:endParaRPr>
                    </a:p>
                    <a:p>
                      <a:pPr algn="ctr"/>
                      <a:r>
                        <a:rPr lang="en-GB" sz="1400" b="1" dirty="0">
                          <a:solidFill>
                            <a:srgbClr val="C92605"/>
                          </a:solidFill>
                          <a:latin typeface="Century Gothic" panose="020B0502020202020204" pitchFamily="34" charset="0"/>
                        </a:rPr>
                        <a:t>     </a:t>
                      </a:r>
                      <a:endParaRPr lang="en-GB" sz="1600" b="1" dirty="0">
                        <a:solidFill>
                          <a:schemeClr val="tx1"/>
                        </a:solidFill>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548000">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512000">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endParaRPr lang="en-GB" sz="6000" b="1" dirty="0">
                        <a:solidFill>
                          <a:schemeClr val="tx1"/>
                        </a:solidFill>
                        <a:latin typeface="Century Gothic" panose="020B0502020202020204" pitchFamily="34" charset="0"/>
                      </a:endParaRPr>
                    </a:p>
                  </a:txBody>
                  <a:tcPr/>
                </a:tc>
                <a:tc gridSpan="2">
                  <a:txBody>
                    <a:bodyPr/>
                    <a:lstStyle/>
                    <a:p>
                      <a:r>
                        <a:rPr lang="en-GB" sz="1400" b="1" dirty="0">
                          <a:solidFill>
                            <a:srgbClr val="C92605"/>
                          </a:solidFill>
                          <a:latin typeface="Century Gothic" panose="020B0502020202020204" pitchFamily="34" charset="0"/>
                        </a:rPr>
                        <a:t>Write the Caption:</a:t>
                      </a: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pPr algn="r"/>
                      <a:r>
                        <a:rPr lang="en-GB" sz="1400" b="1" dirty="0">
                          <a:solidFill>
                            <a:schemeClr val="tx1"/>
                          </a:solidFill>
                          <a:latin typeface="Century Gothic" panose="020B0502020202020204" pitchFamily="34" charset="0"/>
                        </a:rPr>
                        <a:t>_________________________________________________________</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nvGraphicFramePr>
        <p:xfrm>
          <a:off x="5597906" y="2862330"/>
          <a:ext cx="3082687" cy="213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nvGraphicFramePr>
        <p:xfrm>
          <a:off x="1092240" y="3845753"/>
          <a:ext cx="3794172" cy="1133341"/>
        </p:xfrm>
        <a:graphic>
          <a:graphicData uri="http://schemas.openxmlformats.org/drawingml/2006/table">
            <a:tbl>
              <a:tblPr firstRow="1" bandRow="1">
                <a:tableStyleId>{5940675A-B579-460E-94D1-54222C63F5DA}</a:tableStyleId>
              </a:tblPr>
              <a:tblGrid>
                <a:gridCol w="1264724">
                  <a:extLst>
                    <a:ext uri="{9D8B030D-6E8A-4147-A177-3AD203B41FA5}">
                      <a16:colId xmlns:a16="http://schemas.microsoft.com/office/drawing/2014/main" val="239265421"/>
                    </a:ext>
                  </a:extLst>
                </a:gridCol>
                <a:gridCol w="1264724">
                  <a:extLst>
                    <a:ext uri="{9D8B030D-6E8A-4147-A177-3AD203B41FA5}">
                      <a16:colId xmlns:a16="http://schemas.microsoft.com/office/drawing/2014/main" val="891005099"/>
                    </a:ext>
                  </a:extLst>
                </a:gridCol>
                <a:gridCol w="1264724">
                  <a:extLst>
                    <a:ext uri="{9D8B030D-6E8A-4147-A177-3AD203B41FA5}">
                      <a16:colId xmlns:a16="http://schemas.microsoft.com/office/drawing/2014/main" val="221613234"/>
                    </a:ext>
                  </a:extLst>
                </a:gridCol>
              </a:tblGrid>
              <a:tr h="1133341">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288020" y="5757683"/>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2" name="Picture 1">
            <a:extLst>
              <a:ext uri="{FF2B5EF4-FFF2-40B4-BE49-F238E27FC236}">
                <a16:creationId xmlns:a16="http://schemas.microsoft.com/office/drawing/2014/main" id="{D3E4C6E8-382C-9E45-9C1A-2B05A51FF849}"/>
              </a:ext>
            </a:extLst>
          </p:cNvPr>
          <p:cNvPicPr>
            <a:picLocks noChangeAspect="1"/>
          </p:cNvPicPr>
          <p:nvPr/>
        </p:nvPicPr>
        <p:blipFill>
          <a:blip r:embed="rId9"/>
          <a:stretch>
            <a:fillRect/>
          </a:stretch>
        </p:blipFill>
        <p:spPr>
          <a:xfrm>
            <a:off x="1600200" y="1129181"/>
            <a:ext cx="5943600" cy="1397000"/>
          </a:xfrm>
          <a:prstGeom prst="rect">
            <a:avLst/>
          </a:prstGeom>
        </p:spPr>
      </p:pic>
      <p:pic>
        <p:nvPicPr>
          <p:cNvPr id="15" name="Picture 14">
            <a:extLst>
              <a:ext uri="{FF2B5EF4-FFF2-40B4-BE49-F238E27FC236}">
                <a16:creationId xmlns:a16="http://schemas.microsoft.com/office/drawing/2014/main" id="{A7E230A5-E4B4-1245-B179-57A5ACF14F25}"/>
              </a:ext>
            </a:extLst>
          </p:cNvPr>
          <p:cNvPicPr>
            <a:picLocks noChangeAspect="1"/>
          </p:cNvPicPr>
          <p:nvPr/>
        </p:nvPicPr>
        <p:blipFill>
          <a:blip r:embed="rId10"/>
          <a:stretch>
            <a:fillRect/>
          </a:stretch>
        </p:blipFill>
        <p:spPr>
          <a:xfrm>
            <a:off x="2415511" y="5415934"/>
            <a:ext cx="1133341" cy="1133341"/>
          </a:xfrm>
          <a:prstGeom prst="rect">
            <a:avLst/>
          </a:prstGeom>
        </p:spPr>
      </p:pic>
    </p:spTree>
    <p:extLst>
      <p:ext uri="{BB962C8B-B14F-4D97-AF65-F5344CB8AC3E}">
        <p14:creationId xmlns:p14="http://schemas.microsoft.com/office/powerpoint/2010/main" val="286656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nvGraphicFramePr>
        <p:xfrm>
          <a:off x="272602" y="921149"/>
          <a:ext cx="8598796" cy="5688000"/>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728000">
                <a:tc gridSpan="2">
                  <a:txBody>
                    <a:bodyPr/>
                    <a:lstStyle/>
                    <a:p>
                      <a:pPr algn="l"/>
                      <a:r>
                        <a:rPr lang="en-GB" sz="1400" b="1" dirty="0">
                          <a:solidFill>
                            <a:srgbClr val="C92605"/>
                          </a:solidFill>
                          <a:latin typeface="Century Gothic" panose="020B0502020202020204" pitchFamily="34" charset="0"/>
                        </a:rPr>
                        <a:t>Word of the Day:</a:t>
                      </a: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p>
                    <a:p>
                      <a:endParaRPr lang="en-GB" sz="1400" b="1" i="0" dirty="0">
                        <a:latin typeface="Century Gothic" panose="020B0502020202020204" pitchFamily="34" charset="0"/>
                      </a:endParaRPr>
                    </a:p>
                    <a:p>
                      <a:pPr algn="ctr"/>
                      <a:r>
                        <a:rPr lang="en-US" sz="1800" kern="1200" dirty="0">
                          <a:solidFill>
                            <a:schemeClr val="tx1"/>
                          </a:solidFill>
                          <a:effectLst/>
                          <a:latin typeface="Century Gothic" panose="020B0502020202020204" pitchFamily="34" charset="0"/>
                          <a:ea typeface="+mn-ea"/>
                          <a:cs typeface="+mn-cs"/>
                        </a:rPr>
                        <a:t>A small motor vehicle used by the army. </a:t>
                      </a:r>
                      <a:endParaRPr lang="en-GB" sz="1400" b="1" i="0" dirty="0">
                        <a:latin typeface="Century Gothic" panose="020B0502020202020204" pitchFamily="34" charset="0"/>
                      </a:endParaRPr>
                    </a:p>
                  </a:txBody>
                  <a:tcPr/>
                </a:tc>
                <a:extLst>
                  <a:ext uri="{0D108BD9-81ED-4DB2-BD59-A6C34878D82A}">
                    <a16:rowId xmlns:a16="http://schemas.microsoft.com/office/drawing/2014/main" val="1481166384"/>
                  </a:ext>
                </a:extLst>
              </a:tr>
              <a:tr h="900000">
                <a:tc gridSpan="2">
                  <a:txBody>
                    <a:bodyPr/>
                    <a:lstStyle/>
                    <a:p>
                      <a:r>
                        <a:rPr lang="en-GB" sz="1400" b="1" dirty="0">
                          <a:solidFill>
                            <a:srgbClr val="C92605"/>
                          </a:solidFill>
                          <a:latin typeface="Century Gothic" panose="020B0502020202020204" pitchFamily="34" charset="0"/>
                        </a:rPr>
                        <a:t>Find the Rhyme:</a:t>
                      </a:r>
                    </a:p>
                    <a:p>
                      <a:endParaRPr lang="en-GB" sz="700" b="1" dirty="0">
                        <a:solidFill>
                          <a:srgbClr val="C92605"/>
                        </a:solidFill>
                        <a:latin typeface="Century Gothic" panose="020B0502020202020204" pitchFamily="34" charset="0"/>
                      </a:endParaRPr>
                    </a:p>
                    <a:p>
                      <a:pPr algn="ctr"/>
                      <a:r>
                        <a:rPr lang="en-GB" sz="1400" b="1" dirty="0">
                          <a:solidFill>
                            <a:srgbClr val="C92605"/>
                          </a:solidFill>
                          <a:latin typeface="Century Gothic" panose="020B0502020202020204" pitchFamily="34" charset="0"/>
                        </a:rPr>
                        <a:t>     </a:t>
                      </a:r>
                      <a:r>
                        <a:rPr lang="en-GB" sz="2000" b="1" dirty="0">
                          <a:solidFill>
                            <a:schemeClr val="tx1"/>
                          </a:solidFill>
                          <a:latin typeface="Century Gothic" panose="020B0502020202020204" pitchFamily="34" charset="0"/>
                        </a:rPr>
                        <a:t>weep       sleep       sheep</a:t>
                      </a:r>
                      <a:endParaRPr lang="en-GB" sz="1600" b="1" dirty="0">
                        <a:solidFill>
                          <a:schemeClr val="tx1"/>
                        </a:solidFill>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548000">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512000">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r>
                        <a:rPr lang="en-GB" sz="6000" b="1" dirty="0">
                          <a:solidFill>
                            <a:schemeClr val="tx1"/>
                          </a:solidFill>
                          <a:latin typeface="Century Gothic" panose="020B0502020202020204" pitchFamily="34" charset="0"/>
                        </a:rPr>
                        <a:t>1</a:t>
                      </a:r>
                    </a:p>
                  </a:txBody>
                  <a:tcPr/>
                </a:tc>
                <a:tc gridSpan="2">
                  <a:txBody>
                    <a:bodyPr/>
                    <a:lstStyle/>
                    <a:p>
                      <a:r>
                        <a:rPr lang="en-GB" sz="1400" b="1" dirty="0">
                          <a:solidFill>
                            <a:srgbClr val="C92605"/>
                          </a:solidFill>
                          <a:latin typeface="Century Gothic" panose="020B0502020202020204" pitchFamily="34" charset="0"/>
                        </a:rPr>
                        <a:t>Write the Caption:</a:t>
                      </a:r>
                    </a:p>
                    <a:p>
                      <a:endParaRPr lang="en-GB" sz="1400" b="1" dirty="0">
                        <a:solidFill>
                          <a:srgbClr val="C92605"/>
                        </a:solidFill>
                        <a:latin typeface="Century Gothic" panose="020B0502020202020204" pitchFamily="34" charset="0"/>
                      </a:endParaRPr>
                    </a:p>
                    <a:p>
                      <a:endParaRPr lang="en-GB" sz="400" b="1" dirty="0">
                        <a:solidFill>
                          <a:srgbClr val="C92605"/>
                        </a:solidFill>
                        <a:latin typeface="Century Gothic" panose="020B0502020202020204" pitchFamily="34" charset="0"/>
                      </a:endParaRPr>
                    </a:p>
                    <a:p>
                      <a:pPr algn="ctr"/>
                      <a:r>
                        <a:rPr lang="en-GB" sz="3600" b="1" dirty="0">
                          <a:solidFill>
                            <a:schemeClr val="tx1"/>
                          </a:solidFill>
                          <a:latin typeface="Century Gothic" panose="020B0502020202020204" pitchFamily="34" charset="0"/>
                        </a:rPr>
                        <a:t>a quick jeep</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nvGraphicFramePr>
        <p:xfrm>
          <a:off x="5597906" y="2862330"/>
          <a:ext cx="3082687" cy="213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nvGraphicFramePr>
        <p:xfrm>
          <a:off x="1100837" y="3995669"/>
          <a:ext cx="3794172" cy="1000568"/>
        </p:xfrm>
        <a:graphic>
          <a:graphicData uri="http://schemas.openxmlformats.org/drawingml/2006/table">
            <a:tbl>
              <a:tblPr firstRow="1" bandRow="1">
                <a:tableStyleId>{5940675A-B579-460E-94D1-54222C63F5DA}</a:tableStyleId>
              </a:tblPr>
              <a:tblGrid>
                <a:gridCol w="1264724">
                  <a:extLst>
                    <a:ext uri="{9D8B030D-6E8A-4147-A177-3AD203B41FA5}">
                      <a16:colId xmlns:a16="http://schemas.microsoft.com/office/drawing/2014/main" val="239265421"/>
                    </a:ext>
                  </a:extLst>
                </a:gridCol>
                <a:gridCol w="1264724">
                  <a:extLst>
                    <a:ext uri="{9D8B030D-6E8A-4147-A177-3AD203B41FA5}">
                      <a16:colId xmlns:a16="http://schemas.microsoft.com/office/drawing/2014/main" val="891005099"/>
                    </a:ext>
                  </a:extLst>
                </a:gridCol>
                <a:gridCol w="1264724">
                  <a:extLst>
                    <a:ext uri="{9D8B030D-6E8A-4147-A177-3AD203B41FA5}">
                      <a16:colId xmlns:a16="http://schemas.microsoft.com/office/drawing/2014/main" val="221613234"/>
                    </a:ext>
                  </a:extLst>
                </a:gridCol>
              </a:tblGrid>
              <a:tr h="1000568">
                <a:tc>
                  <a:txBody>
                    <a:bodyPr/>
                    <a:lstStyle/>
                    <a:p>
                      <a:pPr algn="ctr"/>
                      <a:r>
                        <a:rPr lang="en-GB" sz="4800" b="1" dirty="0">
                          <a:latin typeface="Century Gothic" panose="020B0502020202020204" pitchFamily="34" charset="0"/>
                        </a:rPr>
                        <a:t>j</a:t>
                      </a:r>
                    </a:p>
                  </a:txBody>
                  <a:tcPr anchor="ctr"/>
                </a:tc>
                <a:tc>
                  <a:txBody>
                    <a:bodyPr/>
                    <a:lstStyle/>
                    <a:p>
                      <a:pPr algn="ctr"/>
                      <a:r>
                        <a:rPr lang="en-GB" sz="4800" b="1" dirty="0" err="1">
                          <a:latin typeface="Century Gothic" panose="020B0502020202020204" pitchFamily="34" charset="0"/>
                        </a:rPr>
                        <a:t>ee</a:t>
                      </a:r>
                      <a:endParaRPr lang="en-GB" sz="4800" b="1" dirty="0">
                        <a:latin typeface="Century Gothic" panose="020B0502020202020204" pitchFamily="34" charset="0"/>
                      </a:endParaRPr>
                    </a:p>
                  </a:txBody>
                  <a:tcPr anchor="ctr"/>
                </a:tc>
                <a:tc>
                  <a:txBody>
                    <a:bodyPr/>
                    <a:lstStyle/>
                    <a:p>
                      <a:pPr algn="ctr"/>
                      <a:r>
                        <a:rPr lang="en-GB" sz="4800" b="1" dirty="0">
                          <a:latin typeface="Century Gothic" panose="020B0502020202020204" pitchFamily="34" charset="0"/>
                        </a:rPr>
                        <a:t>p</a:t>
                      </a: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288020" y="5757683"/>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19" name="Picture 18">
            <a:extLst>
              <a:ext uri="{FF2B5EF4-FFF2-40B4-BE49-F238E27FC236}">
                <a16:creationId xmlns:a16="http://schemas.microsoft.com/office/drawing/2014/main" id="{AF0F7F3C-3559-D144-8F4E-5E2D6DE1BEB6}"/>
              </a:ext>
            </a:extLst>
          </p:cNvPr>
          <p:cNvPicPr>
            <a:picLocks noChangeAspect="1"/>
          </p:cNvPicPr>
          <p:nvPr/>
        </p:nvPicPr>
        <p:blipFill>
          <a:blip r:embed="rId9"/>
          <a:stretch>
            <a:fillRect/>
          </a:stretch>
        </p:blipFill>
        <p:spPr>
          <a:xfrm>
            <a:off x="1626326" y="1158754"/>
            <a:ext cx="11537362" cy="1479149"/>
          </a:xfrm>
          <a:prstGeom prst="rect">
            <a:avLst/>
          </a:prstGeom>
        </p:spPr>
      </p:pic>
      <p:pic>
        <p:nvPicPr>
          <p:cNvPr id="3" name="Picture 2" descr="A close up of a sign&#10;&#10;Description automatically generated">
            <a:extLst>
              <a:ext uri="{FF2B5EF4-FFF2-40B4-BE49-F238E27FC236}">
                <a16:creationId xmlns:a16="http://schemas.microsoft.com/office/drawing/2014/main" id="{B2353CD9-F766-4747-A270-6F9EA56A851E}"/>
              </a:ext>
            </a:extLst>
          </p:cNvPr>
          <p:cNvPicPr>
            <a:picLocks noChangeAspect="1"/>
          </p:cNvPicPr>
          <p:nvPr/>
        </p:nvPicPr>
        <p:blipFill>
          <a:blip r:embed="rId10"/>
          <a:stretch>
            <a:fillRect/>
          </a:stretch>
        </p:blipFill>
        <p:spPr>
          <a:xfrm>
            <a:off x="2657856" y="5307386"/>
            <a:ext cx="1288315" cy="1288315"/>
          </a:xfrm>
          <a:prstGeom prst="rect">
            <a:avLst/>
          </a:prstGeom>
        </p:spPr>
      </p:pic>
    </p:spTree>
    <p:extLst>
      <p:ext uri="{BB962C8B-B14F-4D97-AF65-F5344CB8AC3E}">
        <p14:creationId xmlns:p14="http://schemas.microsoft.com/office/powerpoint/2010/main" val="67961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nvGraphicFramePr>
        <p:xfrm>
          <a:off x="272602" y="921149"/>
          <a:ext cx="8598796" cy="5688000"/>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728000">
                <a:tc gridSpan="2">
                  <a:txBody>
                    <a:bodyPr/>
                    <a:lstStyle/>
                    <a:p>
                      <a:pPr algn="l"/>
                      <a:r>
                        <a:rPr lang="en-GB" sz="1400" b="1" dirty="0">
                          <a:solidFill>
                            <a:srgbClr val="C92605"/>
                          </a:solidFill>
                          <a:latin typeface="Century Gothic" panose="020B0502020202020204" pitchFamily="34" charset="0"/>
                        </a:rPr>
                        <a:t>Word of the Day:</a:t>
                      </a:r>
                    </a:p>
                    <a:p>
                      <a:pPr algn="l"/>
                      <a:endParaRPr lang="en-GB" sz="1400" b="1" dirty="0">
                        <a:solidFill>
                          <a:srgbClr val="C92605"/>
                        </a:solidFill>
                        <a:latin typeface="Century Gothic" panose="020B0502020202020204" pitchFamily="34" charset="0"/>
                      </a:endParaRP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endParaRPr lang="en-GB" sz="1400" b="1" i="0" dirty="0">
                        <a:latin typeface="Century Gothic" panose="020B0502020202020204" pitchFamily="34" charset="0"/>
                      </a:endParaRPr>
                    </a:p>
                    <a:p>
                      <a:pPr algn="ctr"/>
                      <a:endParaRPr lang="en-GB" sz="1400" b="1" i="0" dirty="0">
                        <a:latin typeface="Century Gothic" panose="020B0502020202020204" pitchFamily="34" charset="0"/>
                      </a:endParaRPr>
                    </a:p>
                    <a:p>
                      <a:pPr algn="ctr"/>
                      <a:r>
                        <a:rPr lang="en-US" sz="1800" kern="1200" dirty="0">
                          <a:solidFill>
                            <a:schemeClr val="tx1"/>
                          </a:solidFill>
                          <a:effectLst/>
                          <a:latin typeface="Century Gothic" panose="020B0502020202020204" pitchFamily="34" charset="0"/>
                          <a:ea typeface="+mn-ea"/>
                          <a:cs typeface="+mn-cs"/>
                        </a:rPr>
                        <a:t>A small motor vehicle used by the army. </a:t>
                      </a:r>
                      <a:endParaRPr lang="en-GB" sz="1400" b="1" i="0" dirty="0">
                        <a:latin typeface="Century Gothic" panose="020B0502020202020204" pitchFamily="34" charset="0"/>
                      </a:endParaRPr>
                    </a:p>
                  </a:txBody>
                  <a:tcPr/>
                </a:tc>
                <a:extLst>
                  <a:ext uri="{0D108BD9-81ED-4DB2-BD59-A6C34878D82A}">
                    <a16:rowId xmlns:a16="http://schemas.microsoft.com/office/drawing/2014/main" val="1481166384"/>
                  </a:ext>
                </a:extLst>
              </a:tr>
              <a:tr h="900000">
                <a:tc gridSpan="2">
                  <a:txBody>
                    <a:bodyPr/>
                    <a:lstStyle/>
                    <a:p>
                      <a:r>
                        <a:rPr lang="en-GB" sz="1400" b="1" dirty="0">
                          <a:solidFill>
                            <a:srgbClr val="C92605"/>
                          </a:solidFill>
                          <a:latin typeface="Century Gothic" panose="020B0502020202020204" pitchFamily="34" charset="0"/>
                        </a:rPr>
                        <a:t>Find the Rhyme:</a:t>
                      </a:r>
                    </a:p>
                    <a:p>
                      <a:endParaRPr lang="en-GB" sz="700" b="1" dirty="0">
                        <a:solidFill>
                          <a:srgbClr val="C92605"/>
                        </a:solidFill>
                        <a:latin typeface="Century Gothic" panose="020B0502020202020204" pitchFamily="34" charset="0"/>
                      </a:endParaRPr>
                    </a:p>
                    <a:p>
                      <a:pPr algn="ctr"/>
                      <a:r>
                        <a:rPr lang="en-GB" sz="1400" b="1" dirty="0">
                          <a:solidFill>
                            <a:srgbClr val="C92605"/>
                          </a:solidFill>
                          <a:latin typeface="Century Gothic" panose="020B0502020202020204" pitchFamily="34" charset="0"/>
                        </a:rPr>
                        <a:t>     </a:t>
                      </a:r>
                      <a:endParaRPr lang="en-GB" sz="1600" b="1" dirty="0">
                        <a:solidFill>
                          <a:schemeClr val="tx1"/>
                        </a:solidFill>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548000">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512000">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endParaRPr lang="en-GB" sz="6000" b="1" dirty="0">
                        <a:solidFill>
                          <a:schemeClr val="tx1"/>
                        </a:solidFill>
                        <a:latin typeface="Century Gothic" panose="020B0502020202020204" pitchFamily="34" charset="0"/>
                      </a:endParaRPr>
                    </a:p>
                  </a:txBody>
                  <a:tcPr/>
                </a:tc>
                <a:tc gridSpan="2">
                  <a:txBody>
                    <a:bodyPr/>
                    <a:lstStyle/>
                    <a:p>
                      <a:r>
                        <a:rPr lang="en-GB" sz="1400" b="1" dirty="0">
                          <a:solidFill>
                            <a:srgbClr val="C92605"/>
                          </a:solidFill>
                          <a:latin typeface="Century Gothic" panose="020B0502020202020204" pitchFamily="34" charset="0"/>
                        </a:rPr>
                        <a:t>Write the Caption:</a:t>
                      </a: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endParaRPr lang="en-GB" sz="1400" b="1" dirty="0">
                        <a:solidFill>
                          <a:srgbClr val="C92605"/>
                        </a:solidFill>
                        <a:latin typeface="Century Gothic" panose="020B0502020202020204" pitchFamily="34" charset="0"/>
                      </a:endParaRPr>
                    </a:p>
                    <a:p>
                      <a:pPr algn="r"/>
                      <a:r>
                        <a:rPr lang="en-GB" sz="1400" b="1" dirty="0">
                          <a:solidFill>
                            <a:schemeClr val="tx1"/>
                          </a:solidFill>
                          <a:latin typeface="Century Gothic" panose="020B0502020202020204" pitchFamily="34" charset="0"/>
                        </a:rPr>
                        <a:t>_________________________________________________________</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nvGraphicFramePr>
        <p:xfrm>
          <a:off x="5597906" y="2862330"/>
          <a:ext cx="3082687" cy="213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nvGraphicFramePr>
        <p:xfrm>
          <a:off x="1092240" y="3845753"/>
          <a:ext cx="3794172" cy="1133341"/>
        </p:xfrm>
        <a:graphic>
          <a:graphicData uri="http://schemas.openxmlformats.org/drawingml/2006/table">
            <a:tbl>
              <a:tblPr firstRow="1" bandRow="1">
                <a:tableStyleId>{5940675A-B579-460E-94D1-54222C63F5DA}</a:tableStyleId>
              </a:tblPr>
              <a:tblGrid>
                <a:gridCol w="1264724">
                  <a:extLst>
                    <a:ext uri="{9D8B030D-6E8A-4147-A177-3AD203B41FA5}">
                      <a16:colId xmlns:a16="http://schemas.microsoft.com/office/drawing/2014/main" val="239265421"/>
                    </a:ext>
                  </a:extLst>
                </a:gridCol>
                <a:gridCol w="1264724">
                  <a:extLst>
                    <a:ext uri="{9D8B030D-6E8A-4147-A177-3AD203B41FA5}">
                      <a16:colId xmlns:a16="http://schemas.microsoft.com/office/drawing/2014/main" val="891005099"/>
                    </a:ext>
                  </a:extLst>
                </a:gridCol>
                <a:gridCol w="1264724">
                  <a:extLst>
                    <a:ext uri="{9D8B030D-6E8A-4147-A177-3AD203B41FA5}">
                      <a16:colId xmlns:a16="http://schemas.microsoft.com/office/drawing/2014/main" val="221613234"/>
                    </a:ext>
                  </a:extLst>
                </a:gridCol>
              </a:tblGrid>
              <a:tr h="1133341">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tc>
                  <a:txBody>
                    <a:bodyPr/>
                    <a:lstStyle/>
                    <a:p>
                      <a:pPr algn="ctr"/>
                      <a:endParaRPr lang="en-GB" sz="4800" b="1" dirty="0">
                        <a:latin typeface="Century Gothic" panose="020B0502020202020204" pitchFamily="34" charset="0"/>
                      </a:endParaRP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288020" y="5757683"/>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18" name="Picture 17">
            <a:extLst>
              <a:ext uri="{FF2B5EF4-FFF2-40B4-BE49-F238E27FC236}">
                <a16:creationId xmlns:a16="http://schemas.microsoft.com/office/drawing/2014/main" id="{43F6A327-2325-A147-B67C-6C46802D4025}"/>
              </a:ext>
            </a:extLst>
          </p:cNvPr>
          <p:cNvPicPr>
            <a:picLocks noChangeAspect="1"/>
          </p:cNvPicPr>
          <p:nvPr/>
        </p:nvPicPr>
        <p:blipFill>
          <a:blip r:embed="rId9"/>
          <a:stretch>
            <a:fillRect/>
          </a:stretch>
        </p:blipFill>
        <p:spPr>
          <a:xfrm>
            <a:off x="1613263" y="1211531"/>
            <a:ext cx="11537362" cy="1479149"/>
          </a:xfrm>
          <a:prstGeom prst="rect">
            <a:avLst/>
          </a:prstGeom>
        </p:spPr>
      </p:pic>
      <p:pic>
        <p:nvPicPr>
          <p:cNvPr id="15" name="Picture 14" descr="A close up of a sign&#10;&#10;Description automatically generated">
            <a:extLst>
              <a:ext uri="{FF2B5EF4-FFF2-40B4-BE49-F238E27FC236}">
                <a16:creationId xmlns:a16="http://schemas.microsoft.com/office/drawing/2014/main" id="{288A4BB0-EAA7-8243-A0D4-BBF7C38507C7}"/>
              </a:ext>
            </a:extLst>
          </p:cNvPr>
          <p:cNvPicPr>
            <a:picLocks noChangeAspect="1"/>
          </p:cNvPicPr>
          <p:nvPr/>
        </p:nvPicPr>
        <p:blipFill>
          <a:blip r:embed="rId10"/>
          <a:stretch>
            <a:fillRect/>
          </a:stretch>
        </p:blipFill>
        <p:spPr>
          <a:xfrm>
            <a:off x="2414017" y="5368347"/>
            <a:ext cx="1193254" cy="1193254"/>
          </a:xfrm>
          <a:prstGeom prst="rect">
            <a:avLst/>
          </a:prstGeom>
        </p:spPr>
      </p:pic>
    </p:spTree>
    <p:extLst>
      <p:ext uri="{BB962C8B-B14F-4D97-AF65-F5344CB8AC3E}">
        <p14:creationId xmlns:p14="http://schemas.microsoft.com/office/powerpoint/2010/main" val="240052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4EE2A6F-6837-1443-8F6A-03BB326B868F}"/>
              </a:ext>
            </a:extLst>
          </p:cNvPr>
          <p:cNvPicPr>
            <a:picLocks noChangeAspect="1"/>
          </p:cNvPicPr>
          <p:nvPr/>
        </p:nvPicPr>
        <p:blipFill>
          <a:blip r:embed="rId2">
            <a:alphaModFix amt="4000"/>
          </a:blip>
          <a:stretch>
            <a:fillRect/>
          </a:stretch>
        </p:blipFill>
        <p:spPr>
          <a:xfrm>
            <a:off x="3845620" y="248851"/>
            <a:ext cx="5971506" cy="7976223"/>
          </a:xfrm>
          <a:prstGeom prst="rect">
            <a:avLst/>
          </a:prstGeom>
        </p:spPr>
      </p:pic>
      <p:graphicFrame>
        <p:nvGraphicFramePr>
          <p:cNvPr id="11" name="Table 10">
            <a:extLst>
              <a:ext uri="{FF2B5EF4-FFF2-40B4-BE49-F238E27FC236}">
                <a16:creationId xmlns:a16="http://schemas.microsoft.com/office/drawing/2014/main" id="{D89D507E-A331-5944-BC72-C5B9668E7189}"/>
              </a:ext>
            </a:extLst>
          </p:cNvPr>
          <p:cNvGraphicFramePr>
            <a:graphicFrameLocks noGrp="1"/>
          </p:cNvGraphicFramePr>
          <p:nvPr/>
        </p:nvGraphicFramePr>
        <p:xfrm>
          <a:off x="272602" y="921149"/>
          <a:ext cx="8598796" cy="5688000"/>
        </p:xfrm>
        <a:graphic>
          <a:graphicData uri="http://schemas.openxmlformats.org/drawingml/2006/table">
            <a:tbl>
              <a:tblPr firstRow="1" bandRow="1">
                <a:tableStyleId>{5940675A-B579-460E-94D1-54222C63F5DA}</a:tableStyleId>
              </a:tblPr>
              <a:tblGrid>
                <a:gridCol w="2094080">
                  <a:extLst>
                    <a:ext uri="{9D8B030D-6E8A-4147-A177-3AD203B41FA5}">
                      <a16:colId xmlns:a16="http://schemas.microsoft.com/office/drawing/2014/main" val="4022330901"/>
                    </a:ext>
                  </a:extLst>
                </a:gridCol>
                <a:gridCol w="3106839">
                  <a:extLst>
                    <a:ext uri="{9D8B030D-6E8A-4147-A177-3AD203B41FA5}">
                      <a16:colId xmlns:a16="http://schemas.microsoft.com/office/drawing/2014/main" val="582686023"/>
                    </a:ext>
                  </a:extLst>
                </a:gridCol>
                <a:gridCol w="3397877">
                  <a:extLst>
                    <a:ext uri="{9D8B030D-6E8A-4147-A177-3AD203B41FA5}">
                      <a16:colId xmlns:a16="http://schemas.microsoft.com/office/drawing/2014/main" val="605986268"/>
                    </a:ext>
                  </a:extLst>
                </a:gridCol>
              </a:tblGrid>
              <a:tr h="1728000">
                <a:tc gridSpan="2">
                  <a:txBody>
                    <a:bodyPr/>
                    <a:lstStyle/>
                    <a:p>
                      <a:pPr algn="l"/>
                      <a:r>
                        <a:rPr lang="en-GB" sz="1400" b="1" dirty="0">
                          <a:solidFill>
                            <a:srgbClr val="C92605"/>
                          </a:solidFill>
                          <a:latin typeface="Century Gothic" panose="020B0502020202020204" pitchFamily="34" charset="0"/>
                        </a:rPr>
                        <a:t>Word of the Day:</a:t>
                      </a:r>
                    </a:p>
                  </a:txBody>
                  <a:tcPr/>
                </a:tc>
                <a:tc hMerge="1">
                  <a:txBody>
                    <a:bodyPr/>
                    <a:lstStyle/>
                    <a:p>
                      <a:endParaRPr lang="en-GB" dirty="0"/>
                    </a:p>
                  </a:txBody>
                  <a:tcPr/>
                </a:tc>
                <a:tc>
                  <a:txBody>
                    <a:bodyPr/>
                    <a:lstStyle/>
                    <a:p>
                      <a:r>
                        <a:rPr lang="en-GB" sz="1400" b="1" i="0" dirty="0">
                          <a:solidFill>
                            <a:srgbClr val="C92605"/>
                          </a:solidFill>
                          <a:latin typeface="Century Gothic" panose="020B0502020202020204" pitchFamily="34" charset="0"/>
                        </a:rPr>
                        <a:t>Meaning/Definition:</a:t>
                      </a:r>
                      <a:endParaRPr lang="en-GB" sz="1400" b="1" i="0" dirty="0">
                        <a:latin typeface="Century Gothic" panose="020B0502020202020204" pitchFamily="34" charset="0"/>
                      </a:endParaRPr>
                    </a:p>
                    <a:p>
                      <a:pPr algn="ctr"/>
                      <a:endParaRPr lang="en-GB" sz="1400" b="1" i="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entury Gothic" panose="020B0502020202020204" pitchFamily="34" charset="0"/>
                          <a:ea typeface="+mn-ea"/>
                          <a:cs typeface="+mn-cs"/>
                        </a:rPr>
                        <a:t>The den (home) of a wild animal such as bear or a wolf.</a:t>
                      </a:r>
                      <a:endParaRPr lang="en-GB" sz="1400" b="1" i="0" dirty="0">
                        <a:latin typeface="Century Gothic" panose="020B0502020202020204" pitchFamily="34" charset="0"/>
                      </a:endParaRPr>
                    </a:p>
                  </a:txBody>
                  <a:tcPr/>
                </a:tc>
                <a:extLst>
                  <a:ext uri="{0D108BD9-81ED-4DB2-BD59-A6C34878D82A}">
                    <a16:rowId xmlns:a16="http://schemas.microsoft.com/office/drawing/2014/main" val="1481166384"/>
                  </a:ext>
                </a:extLst>
              </a:tr>
              <a:tr h="900000">
                <a:tc gridSpan="2">
                  <a:txBody>
                    <a:bodyPr/>
                    <a:lstStyle/>
                    <a:p>
                      <a:r>
                        <a:rPr lang="en-GB" sz="1400" b="1" dirty="0">
                          <a:solidFill>
                            <a:srgbClr val="C92605"/>
                          </a:solidFill>
                          <a:latin typeface="Century Gothic" panose="020B0502020202020204" pitchFamily="34" charset="0"/>
                        </a:rPr>
                        <a:t>Find the Rhyme:</a:t>
                      </a:r>
                    </a:p>
                    <a:p>
                      <a:endParaRPr lang="en-GB" sz="800" b="1" dirty="0">
                        <a:solidFill>
                          <a:srgbClr val="C92605"/>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chair       fair       dare</a:t>
                      </a:r>
                    </a:p>
                  </a:txBody>
                  <a:tcPr/>
                </a:tc>
                <a:tc hMerge="1">
                  <a:txBody>
                    <a:bodyPr/>
                    <a:lstStyle/>
                    <a:p>
                      <a:endParaRPr lang="en-GB" dirty="0">
                        <a:latin typeface="Century Gothic" panose="020B0502020202020204" pitchFamily="34" charset="0"/>
                      </a:endParaRPr>
                    </a:p>
                  </a:txBody>
                  <a:tcPr/>
                </a:tc>
                <a:tc rowSpan="2">
                  <a:txBody>
                    <a:bodyPr/>
                    <a:lstStyle/>
                    <a:p>
                      <a:r>
                        <a:rPr lang="en-GB" sz="1400" b="1" dirty="0">
                          <a:solidFill>
                            <a:srgbClr val="C92605"/>
                          </a:solidFill>
                          <a:latin typeface="Century Gothic" panose="020B0502020202020204" pitchFamily="34" charset="0"/>
                        </a:rPr>
                        <a:t>Pyramid Spelling:</a:t>
                      </a:r>
                    </a:p>
                  </a:txBody>
                  <a:tcPr/>
                </a:tc>
                <a:extLst>
                  <a:ext uri="{0D108BD9-81ED-4DB2-BD59-A6C34878D82A}">
                    <a16:rowId xmlns:a16="http://schemas.microsoft.com/office/drawing/2014/main" val="2366817721"/>
                  </a:ext>
                </a:extLst>
              </a:tr>
              <a:tr h="1548000">
                <a:tc gridSpan="2">
                  <a:txBody>
                    <a:bodyPr/>
                    <a:lstStyle/>
                    <a:p>
                      <a:r>
                        <a:rPr lang="en-GB" sz="1400" b="1" dirty="0">
                          <a:solidFill>
                            <a:srgbClr val="C92605"/>
                          </a:solidFill>
                          <a:latin typeface="Century Gothic" panose="020B0502020202020204" pitchFamily="34" charset="0"/>
                        </a:rPr>
                        <a:t>Phoneme Frame:</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528054877"/>
                  </a:ext>
                </a:extLst>
              </a:tr>
              <a:tr h="1512000">
                <a:tc>
                  <a:txBody>
                    <a:bodyPr/>
                    <a:lstStyle/>
                    <a:p>
                      <a:r>
                        <a:rPr lang="en-GB" sz="1400" b="1" dirty="0">
                          <a:solidFill>
                            <a:srgbClr val="C92605"/>
                          </a:solidFill>
                          <a:latin typeface="Century Gothic" panose="020B0502020202020204" pitchFamily="34" charset="0"/>
                        </a:rPr>
                        <a:t>How many syllables?</a:t>
                      </a:r>
                    </a:p>
                    <a:p>
                      <a:endParaRPr lang="en-GB" sz="1000" b="1" dirty="0">
                        <a:solidFill>
                          <a:srgbClr val="C92605"/>
                        </a:solidFill>
                        <a:latin typeface="Century Gothic" panose="020B0502020202020204" pitchFamily="34" charset="0"/>
                      </a:endParaRPr>
                    </a:p>
                    <a:p>
                      <a:pPr algn="ctr"/>
                      <a:r>
                        <a:rPr lang="en-GB" sz="6000" b="1" dirty="0">
                          <a:solidFill>
                            <a:schemeClr val="tx1"/>
                          </a:solidFill>
                          <a:latin typeface="Century Gothic" panose="020B0502020202020204" pitchFamily="34" charset="0"/>
                        </a:rPr>
                        <a:t>1</a:t>
                      </a:r>
                    </a:p>
                  </a:txBody>
                  <a:tcPr/>
                </a:tc>
                <a:tc gridSpan="2">
                  <a:txBody>
                    <a:bodyPr/>
                    <a:lstStyle/>
                    <a:p>
                      <a:r>
                        <a:rPr lang="en-GB" sz="1400" b="1" dirty="0">
                          <a:solidFill>
                            <a:srgbClr val="C92605"/>
                          </a:solidFill>
                          <a:latin typeface="Century Gothic" panose="020B0502020202020204" pitchFamily="34" charset="0"/>
                        </a:rPr>
                        <a:t>Write the Caption:</a:t>
                      </a:r>
                    </a:p>
                    <a:p>
                      <a:endParaRPr lang="en-GB" sz="1400" b="1" dirty="0">
                        <a:solidFill>
                          <a:srgbClr val="C92605"/>
                        </a:solidFill>
                        <a:latin typeface="Century Gothic" panose="020B0502020202020204" pitchFamily="34" charset="0"/>
                      </a:endParaRPr>
                    </a:p>
                    <a:p>
                      <a:endParaRPr lang="en-GB" sz="400" b="1" dirty="0">
                        <a:solidFill>
                          <a:srgbClr val="C92605"/>
                        </a:solidFill>
                        <a:latin typeface="Century Gothic" panose="020B0502020202020204" pitchFamily="34" charset="0"/>
                      </a:endParaRPr>
                    </a:p>
                    <a:p>
                      <a:pPr algn="ctr"/>
                      <a:r>
                        <a:rPr lang="en-GB" sz="3600" b="1" dirty="0">
                          <a:solidFill>
                            <a:schemeClr val="tx1"/>
                          </a:solidFill>
                          <a:latin typeface="Century Gothic" panose="020B0502020202020204" pitchFamily="34" charset="0"/>
                        </a:rPr>
                        <a:t>A pair of socks.</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395200904"/>
                  </a:ext>
                </a:extLst>
              </a:tr>
            </a:tbl>
          </a:graphicData>
        </a:graphic>
      </p:graphicFrame>
      <p:sp>
        <p:nvSpPr>
          <p:cNvPr id="4" name="TextBox 3">
            <a:extLst>
              <a:ext uri="{FF2B5EF4-FFF2-40B4-BE49-F238E27FC236}">
                <a16:creationId xmlns:a16="http://schemas.microsoft.com/office/drawing/2014/main" id="{4C282F13-A7B2-7241-AB1F-03F130652E10}"/>
              </a:ext>
            </a:extLst>
          </p:cNvPr>
          <p:cNvSpPr txBox="1"/>
          <p:nvPr/>
        </p:nvSpPr>
        <p:spPr>
          <a:xfrm>
            <a:off x="463407" y="90152"/>
            <a:ext cx="8217186" cy="830997"/>
          </a:xfrm>
          <a:prstGeom prst="rect">
            <a:avLst/>
          </a:prstGeom>
          <a:noFill/>
        </p:spPr>
        <p:txBody>
          <a:bodyPr wrap="none" rtlCol="0">
            <a:spAutoFit/>
          </a:bodyPr>
          <a:lstStyle/>
          <a:p>
            <a:r>
              <a:rPr lang="en-GB" sz="4800" b="1" dirty="0">
                <a:solidFill>
                  <a:srgbClr val="C92605"/>
                </a:solidFill>
                <a:latin typeface="American Typewriter" panose="02090604020004020304" pitchFamily="18" charset="77"/>
              </a:rPr>
              <a:t>Fledgling Word of the Day</a:t>
            </a:r>
          </a:p>
        </p:txBody>
      </p:sp>
      <p:graphicFrame>
        <p:nvGraphicFramePr>
          <p:cNvPr id="12" name="Diagram 11">
            <a:extLst>
              <a:ext uri="{FF2B5EF4-FFF2-40B4-BE49-F238E27FC236}">
                <a16:creationId xmlns:a16="http://schemas.microsoft.com/office/drawing/2014/main" id="{312A7AA0-7806-EE45-B810-6EBED70A055C}"/>
              </a:ext>
            </a:extLst>
          </p:cNvPr>
          <p:cNvGraphicFramePr/>
          <p:nvPr/>
        </p:nvGraphicFramePr>
        <p:xfrm>
          <a:off x="5597906" y="2862330"/>
          <a:ext cx="3082687" cy="213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2">
            <a:extLst>
              <a:ext uri="{FF2B5EF4-FFF2-40B4-BE49-F238E27FC236}">
                <a16:creationId xmlns:a16="http://schemas.microsoft.com/office/drawing/2014/main" id="{22872D10-1301-874E-8A78-AF6AD0C37154}"/>
              </a:ext>
            </a:extLst>
          </p:cNvPr>
          <p:cNvGraphicFramePr>
            <a:graphicFrameLocks noGrp="1"/>
          </p:cNvGraphicFramePr>
          <p:nvPr/>
        </p:nvGraphicFramePr>
        <p:xfrm>
          <a:off x="1867989" y="3929283"/>
          <a:ext cx="2439600" cy="1000568"/>
        </p:xfrm>
        <a:graphic>
          <a:graphicData uri="http://schemas.openxmlformats.org/drawingml/2006/table">
            <a:tbl>
              <a:tblPr firstRow="1" bandRow="1">
                <a:tableStyleId>{5940675A-B579-460E-94D1-54222C63F5DA}</a:tableStyleId>
              </a:tblPr>
              <a:tblGrid>
                <a:gridCol w="1219800">
                  <a:extLst>
                    <a:ext uri="{9D8B030D-6E8A-4147-A177-3AD203B41FA5}">
                      <a16:colId xmlns:a16="http://schemas.microsoft.com/office/drawing/2014/main" val="239265421"/>
                    </a:ext>
                  </a:extLst>
                </a:gridCol>
                <a:gridCol w="1219800">
                  <a:extLst>
                    <a:ext uri="{9D8B030D-6E8A-4147-A177-3AD203B41FA5}">
                      <a16:colId xmlns:a16="http://schemas.microsoft.com/office/drawing/2014/main" val="3078616319"/>
                    </a:ext>
                  </a:extLst>
                </a:gridCol>
              </a:tblGrid>
              <a:tr h="1000568">
                <a:tc>
                  <a:txBody>
                    <a:bodyPr/>
                    <a:lstStyle/>
                    <a:p>
                      <a:pPr algn="ctr"/>
                      <a:r>
                        <a:rPr lang="en-GB" sz="4800" b="1" dirty="0">
                          <a:latin typeface="Century Gothic" panose="020B0502020202020204" pitchFamily="34" charset="0"/>
                        </a:rPr>
                        <a:t>p</a:t>
                      </a:r>
                    </a:p>
                  </a:txBody>
                  <a:tcPr anchor="ctr"/>
                </a:tc>
                <a:tc>
                  <a:txBody>
                    <a:bodyPr/>
                    <a:lstStyle/>
                    <a:p>
                      <a:pPr algn="ctr"/>
                      <a:r>
                        <a:rPr lang="en-GB" sz="4800" b="1" dirty="0">
                          <a:latin typeface="Century Gothic" panose="020B0502020202020204" pitchFamily="34" charset="0"/>
                        </a:rPr>
                        <a:t>air</a:t>
                      </a:r>
                    </a:p>
                  </a:txBody>
                  <a:tcPr anchor="ctr"/>
                </a:tc>
                <a:extLst>
                  <a:ext uri="{0D108BD9-81ED-4DB2-BD59-A6C34878D82A}">
                    <a16:rowId xmlns:a16="http://schemas.microsoft.com/office/drawing/2014/main" val="3686505000"/>
                  </a:ext>
                </a:extLst>
              </a:tr>
            </a:tbl>
          </a:graphicData>
        </a:graphic>
      </p:graphicFrame>
      <p:pic>
        <p:nvPicPr>
          <p:cNvPr id="14" name="Picture 13">
            <a:extLst>
              <a:ext uri="{FF2B5EF4-FFF2-40B4-BE49-F238E27FC236}">
                <a16:creationId xmlns:a16="http://schemas.microsoft.com/office/drawing/2014/main" id="{4607E0CB-4FE5-904F-BF2B-A40A055CD280}"/>
              </a:ext>
            </a:extLst>
          </p:cNvPr>
          <p:cNvPicPr>
            <a:picLocks noChangeAspect="1"/>
          </p:cNvPicPr>
          <p:nvPr/>
        </p:nvPicPr>
        <p:blipFill rotWithShape="1">
          <a:blip r:embed="rId8"/>
          <a:srcRect t="-4613"/>
          <a:stretch/>
        </p:blipFill>
        <p:spPr>
          <a:xfrm>
            <a:off x="288020" y="5757683"/>
            <a:ext cx="565870" cy="838018"/>
          </a:xfrm>
          <a:prstGeom prst="rect">
            <a:avLst/>
          </a:prstGeom>
        </p:spPr>
      </p:pic>
      <p:pic>
        <p:nvPicPr>
          <p:cNvPr id="8" name="Picture 7" descr="A close up of a logo&#10;&#10;Description automatically generated">
            <a:extLst>
              <a:ext uri="{FF2B5EF4-FFF2-40B4-BE49-F238E27FC236}">
                <a16:creationId xmlns:a16="http://schemas.microsoft.com/office/drawing/2014/main" id="{7494BF8D-E068-A640-9AEC-1BA6A36A8ECA}"/>
              </a:ext>
            </a:extLst>
          </p:cNvPr>
          <p:cNvPicPr>
            <a:picLocks noChangeAspect="1"/>
          </p:cNvPicPr>
          <p:nvPr/>
        </p:nvPicPr>
        <p:blipFill>
          <a:blip r:embed="rId2"/>
          <a:stretch>
            <a:fillRect/>
          </a:stretch>
        </p:blipFill>
        <p:spPr>
          <a:xfrm>
            <a:off x="7752094" y="2862330"/>
            <a:ext cx="848489" cy="1133339"/>
          </a:xfrm>
          <a:prstGeom prst="rect">
            <a:avLst/>
          </a:prstGeom>
        </p:spPr>
      </p:pic>
      <p:pic>
        <p:nvPicPr>
          <p:cNvPr id="57" name="Picture 56">
            <a:extLst>
              <a:ext uri="{FF2B5EF4-FFF2-40B4-BE49-F238E27FC236}">
                <a16:creationId xmlns:a16="http://schemas.microsoft.com/office/drawing/2014/main" id="{BABB727A-32D7-3841-8426-B9E599ABBF17}"/>
              </a:ext>
            </a:extLst>
          </p:cNvPr>
          <p:cNvPicPr>
            <a:picLocks noChangeAspect="1"/>
          </p:cNvPicPr>
          <p:nvPr/>
        </p:nvPicPr>
        <p:blipFill>
          <a:blip r:embed="rId9"/>
          <a:stretch>
            <a:fillRect/>
          </a:stretch>
        </p:blipFill>
        <p:spPr>
          <a:xfrm>
            <a:off x="1867989" y="1227951"/>
            <a:ext cx="5943600" cy="1143000"/>
          </a:xfrm>
          <a:prstGeom prst="rect">
            <a:avLst/>
          </a:prstGeom>
        </p:spPr>
      </p:pic>
      <p:pic>
        <p:nvPicPr>
          <p:cNvPr id="3" name="Picture 2">
            <a:extLst>
              <a:ext uri="{FF2B5EF4-FFF2-40B4-BE49-F238E27FC236}">
                <a16:creationId xmlns:a16="http://schemas.microsoft.com/office/drawing/2014/main" id="{C1BA4CCE-EAE5-6B4C-B324-B081B80C76E6}"/>
              </a:ext>
            </a:extLst>
          </p:cNvPr>
          <p:cNvPicPr>
            <a:picLocks noChangeAspect="1"/>
          </p:cNvPicPr>
          <p:nvPr/>
        </p:nvPicPr>
        <p:blipFill>
          <a:blip r:embed="rId10"/>
          <a:stretch>
            <a:fillRect/>
          </a:stretch>
        </p:blipFill>
        <p:spPr>
          <a:xfrm>
            <a:off x="2603240" y="5433824"/>
            <a:ext cx="1086634" cy="1086634"/>
          </a:xfrm>
          <a:prstGeom prst="rect">
            <a:avLst/>
          </a:prstGeom>
        </p:spPr>
      </p:pic>
    </p:spTree>
    <p:extLst>
      <p:ext uri="{BB962C8B-B14F-4D97-AF65-F5344CB8AC3E}">
        <p14:creationId xmlns:p14="http://schemas.microsoft.com/office/powerpoint/2010/main" val="25545275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YFS Word of the Day" id="{417DC54C-6F72-3048-B3E1-6CA762DC1120}" vid="{591AA5FD-E5D2-264A-863D-C59A31226A89}"/>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965</Words>
  <Application>Microsoft Macintosh PowerPoint</Application>
  <PresentationFormat>On-screen Show (4:3)</PresentationFormat>
  <Paragraphs>274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American Typewriter</vt:lpstr>
      <vt:lpstr>Arial</vt:lpstr>
      <vt:lpstr>Calibri</vt:lpstr>
      <vt:lpstr>Calibri Light</vt:lpstr>
      <vt:lpstr>Century Gothic</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C</dc:creator>
  <cp:lastModifiedBy>Andrew Jennings</cp:lastModifiedBy>
  <cp:revision>9</cp:revision>
  <dcterms:created xsi:type="dcterms:W3CDTF">2020-04-26T08:43:48Z</dcterms:created>
  <dcterms:modified xsi:type="dcterms:W3CDTF">2020-08-24T14:51:42Z</dcterms:modified>
</cp:coreProperties>
</file>